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8"/>
  </p:notesMasterIdLst>
  <p:sldIdLst>
    <p:sldId id="256" r:id="rId2"/>
    <p:sldId id="268" r:id="rId3"/>
    <p:sldId id="257" r:id="rId4"/>
    <p:sldId id="258" r:id="rId5"/>
    <p:sldId id="259" r:id="rId6"/>
    <p:sldId id="270" r:id="rId7"/>
    <p:sldId id="269" r:id="rId8"/>
    <p:sldId id="273" r:id="rId9"/>
    <p:sldId id="274" r:id="rId10"/>
    <p:sldId id="275" r:id="rId11"/>
    <p:sldId id="276" r:id="rId12"/>
    <p:sldId id="277" r:id="rId13"/>
    <p:sldId id="278" r:id="rId14"/>
    <p:sldId id="291" r:id="rId15"/>
    <p:sldId id="292" r:id="rId16"/>
    <p:sldId id="279" r:id="rId17"/>
    <p:sldId id="260" r:id="rId18"/>
    <p:sldId id="261" r:id="rId19"/>
    <p:sldId id="262" r:id="rId20"/>
    <p:sldId id="263" r:id="rId21"/>
    <p:sldId id="264" r:id="rId22"/>
    <p:sldId id="265" r:id="rId23"/>
    <p:sldId id="266" r:id="rId24"/>
    <p:sldId id="267" r:id="rId25"/>
    <p:sldId id="280" r:id="rId26"/>
    <p:sldId id="271" r:id="rId27"/>
    <p:sldId id="281" r:id="rId28"/>
    <p:sldId id="282" r:id="rId29"/>
    <p:sldId id="283" r:id="rId30"/>
    <p:sldId id="284" r:id="rId31"/>
    <p:sldId id="285" r:id="rId32"/>
    <p:sldId id="286" r:id="rId33"/>
    <p:sldId id="287" r:id="rId34"/>
    <p:sldId id="288" r:id="rId35"/>
    <p:sldId id="289" r:id="rId36"/>
    <p:sldId id="290"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75C0B95-14EE-5242-B967-65BC104B7EC4}" v="134" dt="2025-09-29T11:37:45.54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658"/>
  </p:normalViewPr>
  <p:slideViewPr>
    <p:cSldViewPr snapToGrid="0">
      <p:cViewPr varScale="1">
        <p:scale>
          <a:sx n="104" d="100"/>
          <a:sy n="104" d="100"/>
        </p:scale>
        <p:origin x="232" y="5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microsoft.com/office/2016/11/relationships/changesInfo" Target="changesInfos/changesInfo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ururaj, Prabhu" userId="195a5ca6-d6c2-4f45-89e5-cd63c1f23df7" providerId="ADAL" clId="{7AF5FEA8-892E-5434-AF65-252C363A64C3}"/>
    <pc:docChg chg="undo custSel addSld delSld modSld sldOrd">
      <pc:chgData name="Gururaj, Prabhu" userId="195a5ca6-d6c2-4f45-89e5-cd63c1f23df7" providerId="ADAL" clId="{7AF5FEA8-892E-5434-AF65-252C363A64C3}" dt="2025-09-29T11:37:45.549" v="2984" actId="14100"/>
      <pc:docMkLst>
        <pc:docMk/>
      </pc:docMkLst>
      <pc:sldChg chg="add del">
        <pc:chgData name="Gururaj, Prabhu" userId="195a5ca6-d6c2-4f45-89e5-cd63c1f23df7" providerId="ADAL" clId="{7AF5FEA8-892E-5434-AF65-252C363A64C3}" dt="2025-09-29T02:34:27.356" v="1591" actId="2696"/>
        <pc:sldMkLst>
          <pc:docMk/>
          <pc:sldMk cId="204013002" sldId="260"/>
        </pc:sldMkLst>
      </pc:sldChg>
      <pc:sldChg chg="delSp add setBg delDesignElem">
        <pc:chgData name="Gururaj, Prabhu" userId="195a5ca6-d6c2-4f45-89e5-cd63c1f23df7" providerId="ADAL" clId="{7AF5FEA8-892E-5434-AF65-252C363A64C3}" dt="2025-09-29T02:34:34.243" v="1594"/>
        <pc:sldMkLst>
          <pc:docMk/>
          <pc:sldMk cId="3359700194" sldId="260"/>
        </pc:sldMkLst>
        <pc:spChg chg="del">
          <ac:chgData name="Gururaj, Prabhu" userId="195a5ca6-d6c2-4f45-89e5-cd63c1f23df7" providerId="ADAL" clId="{7AF5FEA8-892E-5434-AF65-252C363A64C3}" dt="2025-09-29T02:34:34.243" v="1594"/>
          <ac:spMkLst>
            <pc:docMk/>
            <pc:sldMk cId="3359700194" sldId="260"/>
            <ac:spMk id="9" creationId="{B94BF6D8-BAB7-4EB4-9B19-BB8B2F0F700E}"/>
          </ac:spMkLst>
        </pc:spChg>
        <pc:spChg chg="del">
          <ac:chgData name="Gururaj, Prabhu" userId="195a5ca6-d6c2-4f45-89e5-cd63c1f23df7" providerId="ADAL" clId="{7AF5FEA8-892E-5434-AF65-252C363A64C3}" dt="2025-09-29T02:34:34.243" v="1594"/>
          <ac:spMkLst>
            <pc:docMk/>
            <pc:sldMk cId="3359700194" sldId="260"/>
            <ac:spMk id="11" creationId="{B233FAAD-5E0A-4FBB-9800-1DAEE5039AF6}"/>
          </ac:spMkLst>
        </pc:spChg>
        <pc:spChg chg="del">
          <ac:chgData name="Gururaj, Prabhu" userId="195a5ca6-d6c2-4f45-89e5-cd63c1f23df7" providerId="ADAL" clId="{7AF5FEA8-892E-5434-AF65-252C363A64C3}" dt="2025-09-29T02:34:34.243" v="1594"/>
          <ac:spMkLst>
            <pc:docMk/>
            <pc:sldMk cId="3359700194" sldId="260"/>
            <ac:spMk id="13" creationId="{554C44F0-F390-48A8-974F-CAC9A33FFE39}"/>
          </ac:spMkLst>
        </pc:spChg>
      </pc:sldChg>
      <pc:sldChg chg="add del">
        <pc:chgData name="Gururaj, Prabhu" userId="195a5ca6-d6c2-4f45-89e5-cd63c1f23df7" providerId="ADAL" clId="{7AF5FEA8-892E-5434-AF65-252C363A64C3}" dt="2025-09-29T02:34:27.356" v="1591" actId="2696"/>
        <pc:sldMkLst>
          <pc:docMk/>
          <pc:sldMk cId="1552818450" sldId="261"/>
        </pc:sldMkLst>
      </pc:sldChg>
      <pc:sldChg chg="delSp add setBg delDesignElem">
        <pc:chgData name="Gururaj, Prabhu" userId="195a5ca6-d6c2-4f45-89e5-cd63c1f23df7" providerId="ADAL" clId="{7AF5FEA8-892E-5434-AF65-252C363A64C3}" dt="2025-09-29T02:34:34.243" v="1594"/>
        <pc:sldMkLst>
          <pc:docMk/>
          <pc:sldMk cId="3748130278" sldId="261"/>
        </pc:sldMkLst>
        <pc:spChg chg="del">
          <ac:chgData name="Gururaj, Prabhu" userId="195a5ca6-d6c2-4f45-89e5-cd63c1f23df7" providerId="ADAL" clId="{7AF5FEA8-892E-5434-AF65-252C363A64C3}" dt="2025-09-29T02:34:34.243" v="1594"/>
          <ac:spMkLst>
            <pc:docMk/>
            <pc:sldMk cId="3748130278" sldId="261"/>
            <ac:spMk id="9" creationId="{B94BF6D8-BAB7-4EB4-9B19-BB8B2F0F700E}"/>
          </ac:spMkLst>
        </pc:spChg>
        <pc:spChg chg="del">
          <ac:chgData name="Gururaj, Prabhu" userId="195a5ca6-d6c2-4f45-89e5-cd63c1f23df7" providerId="ADAL" clId="{7AF5FEA8-892E-5434-AF65-252C363A64C3}" dt="2025-09-29T02:34:34.243" v="1594"/>
          <ac:spMkLst>
            <pc:docMk/>
            <pc:sldMk cId="3748130278" sldId="261"/>
            <ac:spMk id="11" creationId="{B233FAAD-5E0A-4FBB-9800-1DAEE5039AF6}"/>
          </ac:spMkLst>
        </pc:spChg>
        <pc:spChg chg="del">
          <ac:chgData name="Gururaj, Prabhu" userId="195a5ca6-d6c2-4f45-89e5-cd63c1f23df7" providerId="ADAL" clId="{7AF5FEA8-892E-5434-AF65-252C363A64C3}" dt="2025-09-29T02:34:34.243" v="1594"/>
          <ac:spMkLst>
            <pc:docMk/>
            <pc:sldMk cId="3748130278" sldId="261"/>
            <ac:spMk id="13" creationId="{554C44F0-F390-48A8-974F-CAC9A33FFE39}"/>
          </ac:spMkLst>
        </pc:spChg>
      </pc:sldChg>
      <pc:sldChg chg="modSp new mod">
        <pc:chgData name="Gururaj, Prabhu" userId="195a5ca6-d6c2-4f45-89e5-cd63c1f23df7" providerId="ADAL" clId="{7AF5FEA8-892E-5434-AF65-252C363A64C3}" dt="2025-09-27T16:58:40.635" v="400" actId="20577"/>
        <pc:sldMkLst>
          <pc:docMk/>
          <pc:sldMk cId="2767435459" sldId="268"/>
        </pc:sldMkLst>
        <pc:spChg chg="mod">
          <ac:chgData name="Gururaj, Prabhu" userId="195a5ca6-d6c2-4f45-89e5-cd63c1f23df7" providerId="ADAL" clId="{7AF5FEA8-892E-5434-AF65-252C363A64C3}" dt="2025-09-27T16:32:56.117" v="18" actId="20577"/>
          <ac:spMkLst>
            <pc:docMk/>
            <pc:sldMk cId="2767435459" sldId="268"/>
            <ac:spMk id="2" creationId="{7F409D84-07B0-6809-8374-45F3E2206677}"/>
          </ac:spMkLst>
        </pc:spChg>
        <pc:spChg chg="mod">
          <ac:chgData name="Gururaj, Prabhu" userId="195a5ca6-d6c2-4f45-89e5-cd63c1f23df7" providerId="ADAL" clId="{7AF5FEA8-892E-5434-AF65-252C363A64C3}" dt="2025-09-27T16:58:40.635" v="400" actId="20577"/>
          <ac:spMkLst>
            <pc:docMk/>
            <pc:sldMk cId="2767435459" sldId="268"/>
            <ac:spMk id="3" creationId="{763D30A4-7F21-C10B-091A-5E4963E24B43}"/>
          </ac:spMkLst>
        </pc:spChg>
      </pc:sldChg>
      <pc:sldChg chg="addSp delSp modSp new mod">
        <pc:chgData name="Gururaj, Prabhu" userId="195a5ca6-d6c2-4f45-89e5-cd63c1f23df7" providerId="ADAL" clId="{7AF5FEA8-892E-5434-AF65-252C363A64C3}" dt="2025-09-27T17:07:10.652" v="473" actId="113"/>
        <pc:sldMkLst>
          <pc:docMk/>
          <pc:sldMk cId="1165284325" sldId="269"/>
        </pc:sldMkLst>
        <pc:spChg chg="add mod">
          <ac:chgData name="Gururaj, Prabhu" userId="195a5ca6-d6c2-4f45-89e5-cd63c1f23df7" providerId="ADAL" clId="{7AF5FEA8-892E-5434-AF65-252C363A64C3}" dt="2025-09-27T17:07:10.652" v="473" actId="113"/>
          <ac:spMkLst>
            <pc:docMk/>
            <pc:sldMk cId="1165284325" sldId="269"/>
            <ac:spMk id="4" creationId="{4A9281D0-134F-B9FF-73BA-8F59260BD8D3}"/>
          </ac:spMkLst>
        </pc:spChg>
        <pc:picChg chg="add mod">
          <ac:chgData name="Gururaj, Prabhu" userId="195a5ca6-d6c2-4f45-89e5-cd63c1f23df7" providerId="ADAL" clId="{7AF5FEA8-892E-5434-AF65-252C363A64C3}" dt="2025-09-27T17:06:46.453" v="406" actId="1076"/>
          <ac:picMkLst>
            <pc:docMk/>
            <pc:sldMk cId="1165284325" sldId="269"/>
            <ac:picMk id="1026" creationId="{9273A91F-768B-7448-8ABE-BCA03CC0F1A4}"/>
          </ac:picMkLst>
        </pc:picChg>
      </pc:sldChg>
      <pc:sldChg chg="addSp delSp modSp new mod setBg">
        <pc:chgData name="Gururaj, Prabhu" userId="195a5ca6-d6c2-4f45-89e5-cd63c1f23df7" providerId="ADAL" clId="{7AF5FEA8-892E-5434-AF65-252C363A64C3}" dt="2025-09-27T17:22:00.928" v="514" actId="14100"/>
        <pc:sldMkLst>
          <pc:docMk/>
          <pc:sldMk cId="618648753" sldId="270"/>
        </pc:sldMkLst>
        <pc:spChg chg="mod">
          <ac:chgData name="Gururaj, Prabhu" userId="195a5ca6-d6c2-4f45-89e5-cd63c1f23df7" providerId="ADAL" clId="{7AF5FEA8-892E-5434-AF65-252C363A64C3}" dt="2025-09-27T17:21:50.282" v="511" actId="26606"/>
          <ac:spMkLst>
            <pc:docMk/>
            <pc:sldMk cId="618648753" sldId="270"/>
            <ac:spMk id="2" creationId="{03A63767-3E2A-A2B6-EFF0-A9C1A72D43DF}"/>
          </ac:spMkLst>
        </pc:spChg>
        <pc:spChg chg="add">
          <ac:chgData name="Gururaj, Prabhu" userId="195a5ca6-d6c2-4f45-89e5-cd63c1f23df7" providerId="ADAL" clId="{7AF5FEA8-892E-5434-AF65-252C363A64C3}" dt="2025-09-27T17:21:50.282" v="511" actId="26606"/>
          <ac:spMkLst>
            <pc:docMk/>
            <pc:sldMk cId="618648753" sldId="270"/>
            <ac:spMk id="2057" creationId="{AA857166-A416-4C5E-8AA9-5D5D1E13D151}"/>
          </ac:spMkLst>
        </pc:spChg>
        <pc:spChg chg="add">
          <ac:chgData name="Gururaj, Prabhu" userId="195a5ca6-d6c2-4f45-89e5-cd63c1f23df7" providerId="ADAL" clId="{7AF5FEA8-892E-5434-AF65-252C363A64C3}" dt="2025-09-27T17:21:50.282" v="511" actId="26606"/>
          <ac:spMkLst>
            <pc:docMk/>
            <pc:sldMk cId="618648753" sldId="270"/>
            <ac:spMk id="2059" creationId="{13A48C6C-3CC4-4EE5-A773-EC1EB7F59CD4}"/>
          </ac:spMkLst>
        </pc:spChg>
        <pc:spChg chg="add">
          <ac:chgData name="Gururaj, Prabhu" userId="195a5ca6-d6c2-4f45-89e5-cd63c1f23df7" providerId="ADAL" clId="{7AF5FEA8-892E-5434-AF65-252C363A64C3}" dt="2025-09-27T17:21:50.282" v="511" actId="26606"/>
          <ac:spMkLst>
            <pc:docMk/>
            <pc:sldMk cId="618648753" sldId="270"/>
            <ac:spMk id="2061" creationId="{F489C2E0-4895-4B72-85EA-7EE9FAFFDC7E}"/>
          </ac:spMkLst>
        </pc:spChg>
        <pc:picChg chg="add mod">
          <ac:chgData name="Gururaj, Prabhu" userId="195a5ca6-d6c2-4f45-89e5-cd63c1f23df7" providerId="ADAL" clId="{7AF5FEA8-892E-5434-AF65-252C363A64C3}" dt="2025-09-27T17:22:00.928" v="514" actId="14100"/>
          <ac:picMkLst>
            <pc:docMk/>
            <pc:sldMk cId="618648753" sldId="270"/>
            <ac:picMk id="2052" creationId="{8BD51D38-1CC4-AEB3-571B-5E4D3D1B4783}"/>
          </ac:picMkLst>
        </pc:picChg>
      </pc:sldChg>
      <pc:sldChg chg="addSp delSp modSp new mod ord">
        <pc:chgData name="Gururaj, Prabhu" userId="195a5ca6-d6c2-4f45-89e5-cd63c1f23df7" providerId="ADAL" clId="{7AF5FEA8-892E-5434-AF65-252C363A64C3}" dt="2025-09-29T11:16:23.715" v="2921" actId="20578"/>
        <pc:sldMkLst>
          <pc:docMk/>
          <pc:sldMk cId="2011723803" sldId="271"/>
        </pc:sldMkLst>
        <pc:spChg chg="mod">
          <ac:chgData name="Gururaj, Prabhu" userId="195a5ca6-d6c2-4f45-89e5-cd63c1f23df7" providerId="ADAL" clId="{7AF5FEA8-892E-5434-AF65-252C363A64C3}" dt="2025-09-27T17:32:28.451" v="529" actId="20577"/>
          <ac:spMkLst>
            <pc:docMk/>
            <pc:sldMk cId="2011723803" sldId="271"/>
            <ac:spMk id="2" creationId="{DC929A65-ED00-4838-B454-D3FEBB39FF7C}"/>
          </ac:spMkLst>
        </pc:spChg>
        <pc:spChg chg="add mod">
          <ac:chgData name="Gururaj, Prabhu" userId="195a5ca6-d6c2-4f45-89e5-cd63c1f23df7" providerId="ADAL" clId="{7AF5FEA8-892E-5434-AF65-252C363A64C3}" dt="2025-09-27T17:32:59.033" v="539" actId="1076"/>
          <ac:spMkLst>
            <pc:docMk/>
            <pc:sldMk cId="2011723803" sldId="271"/>
            <ac:spMk id="4" creationId="{269C8ED6-37BC-5D8D-87A4-D058D20BF0B7}"/>
          </ac:spMkLst>
        </pc:spChg>
        <pc:picChg chg="add mod">
          <ac:chgData name="Gururaj, Prabhu" userId="195a5ca6-d6c2-4f45-89e5-cd63c1f23df7" providerId="ADAL" clId="{7AF5FEA8-892E-5434-AF65-252C363A64C3}" dt="2025-09-27T17:32:55.673" v="538" actId="1076"/>
          <ac:picMkLst>
            <pc:docMk/>
            <pc:sldMk cId="2011723803" sldId="271"/>
            <ac:picMk id="3074" creationId="{DB8C22B3-C458-6652-DC37-BB462B8380A5}"/>
          </ac:picMkLst>
        </pc:picChg>
      </pc:sldChg>
      <pc:sldChg chg="modSp new del mod">
        <pc:chgData name="Gururaj, Prabhu" userId="195a5ca6-d6c2-4f45-89e5-cd63c1f23df7" providerId="ADAL" clId="{7AF5FEA8-892E-5434-AF65-252C363A64C3}" dt="2025-09-29T02:40:42.346" v="1631" actId="2696"/>
        <pc:sldMkLst>
          <pc:docMk/>
          <pc:sldMk cId="2901322835" sldId="272"/>
        </pc:sldMkLst>
        <pc:spChg chg="mod">
          <ac:chgData name="Gururaj, Prabhu" userId="195a5ca6-d6c2-4f45-89e5-cd63c1f23df7" providerId="ADAL" clId="{7AF5FEA8-892E-5434-AF65-252C363A64C3}" dt="2025-09-28T18:50:23.204" v="554" actId="20577"/>
          <ac:spMkLst>
            <pc:docMk/>
            <pc:sldMk cId="2901322835" sldId="272"/>
            <ac:spMk id="2" creationId="{6199A127-AEDF-8983-5174-D9A242307564}"/>
          </ac:spMkLst>
        </pc:spChg>
      </pc:sldChg>
      <pc:sldChg chg="addSp delSp modSp new mod setBg">
        <pc:chgData name="Gururaj, Prabhu" userId="195a5ca6-d6c2-4f45-89e5-cd63c1f23df7" providerId="ADAL" clId="{7AF5FEA8-892E-5434-AF65-252C363A64C3}" dt="2025-09-28T19:03:45.138" v="906" actId="255"/>
        <pc:sldMkLst>
          <pc:docMk/>
          <pc:sldMk cId="3575760300" sldId="273"/>
        </pc:sldMkLst>
        <pc:spChg chg="mod">
          <ac:chgData name="Gururaj, Prabhu" userId="195a5ca6-d6c2-4f45-89e5-cd63c1f23df7" providerId="ADAL" clId="{7AF5FEA8-892E-5434-AF65-252C363A64C3}" dt="2025-09-28T19:03:45.138" v="906" actId="255"/>
          <ac:spMkLst>
            <pc:docMk/>
            <pc:sldMk cId="3575760300" sldId="273"/>
            <ac:spMk id="2" creationId="{4ED8C964-E59B-3A86-937E-D947CE065609}"/>
          </ac:spMkLst>
        </pc:spChg>
        <pc:spChg chg="del">
          <ac:chgData name="Gururaj, Prabhu" userId="195a5ca6-d6c2-4f45-89e5-cd63c1f23df7" providerId="ADAL" clId="{7AF5FEA8-892E-5434-AF65-252C363A64C3}" dt="2025-09-28T18:51:17.641" v="590"/>
          <ac:spMkLst>
            <pc:docMk/>
            <pc:sldMk cId="3575760300" sldId="273"/>
            <ac:spMk id="3" creationId="{4504A5A8-47B9-7B63-A973-5263677A3DA4}"/>
          </ac:spMkLst>
        </pc:spChg>
        <pc:spChg chg="add mod">
          <ac:chgData name="Gururaj, Prabhu" userId="195a5ca6-d6c2-4f45-89e5-cd63c1f23df7" providerId="ADAL" clId="{7AF5FEA8-892E-5434-AF65-252C363A64C3}" dt="2025-09-28T18:57:36.449" v="665" actId="26606"/>
          <ac:spMkLst>
            <pc:docMk/>
            <pc:sldMk cId="3575760300" sldId="273"/>
            <ac:spMk id="4" creationId="{AEDA0FDF-4B28-0C9A-2DB2-B8B56B050742}"/>
          </ac:spMkLst>
        </pc:spChg>
        <pc:spChg chg="add">
          <ac:chgData name="Gururaj, Prabhu" userId="195a5ca6-d6c2-4f45-89e5-cd63c1f23df7" providerId="ADAL" clId="{7AF5FEA8-892E-5434-AF65-252C363A64C3}" dt="2025-09-28T18:57:36.449" v="665" actId="26606"/>
          <ac:spMkLst>
            <pc:docMk/>
            <pc:sldMk cId="3575760300" sldId="273"/>
            <ac:spMk id="4103" creationId="{32AEEBC8-9D30-42EF-95F2-386C2653FBF0}"/>
          </ac:spMkLst>
        </pc:spChg>
        <pc:spChg chg="add">
          <ac:chgData name="Gururaj, Prabhu" userId="195a5ca6-d6c2-4f45-89e5-cd63c1f23df7" providerId="ADAL" clId="{7AF5FEA8-892E-5434-AF65-252C363A64C3}" dt="2025-09-28T18:57:36.449" v="665" actId="26606"/>
          <ac:spMkLst>
            <pc:docMk/>
            <pc:sldMk cId="3575760300" sldId="273"/>
            <ac:spMk id="4105" creationId="{2E92FA66-67D7-4CB4-94D3-E643A9AD4757}"/>
          </ac:spMkLst>
        </pc:spChg>
        <pc:picChg chg="add mod ord">
          <ac:chgData name="Gururaj, Prabhu" userId="195a5ca6-d6c2-4f45-89e5-cd63c1f23df7" providerId="ADAL" clId="{7AF5FEA8-892E-5434-AF65-252C363A64C3}" dt="2025-09-28T18:57:36.449" v="665" actId="26606"/>
          <ac:picMkLst>
            <pc:docMk/>
            <pc:sldMk cId="3575760300" sldId="273"/>
            <ac:picMk id="4098" creationId="{3FDBC580-3C94-25CD-02F7-33035E2A6E95}"/>
          </ac:picMkLst>
        </pc:picChg>
      </pc:sldChg>
      <pc:sldChg chg="addSp modSp new mod setBg">
        <pc:chgData name="Gururaj, Prabhu" userId="195a5ca6-d6c2-4f45-89e5-cd63c1f23df7" providerId="ADAL" clId="{7AF5FEA8-892E-5434-AF65-252C363A64C3}" dt="2025-09-28T19:04:53.716" v="941" actId="20577"/>
        <pc:sldMkLst>
          <pc:docMk/>
          <pc:sldMk cId="2698225462" sldId="274"/>
        </pc:sldMkLst>
        <pc:spChg chg="mod">
          <ac:chgData name="Gururaj, Prabhu" userId="195a5ca6-d6c2-4f45-89e5-cd63c1f23df7" providerId="ADAL" clId="{7AF5FEA8-892E-5434-AF65-252C363A64C3}" dt="2025-09-28T19:04:53.716" v="941" actId="20577"/>
          <ac:spMkLst>
            <pc:docMk/>
            <pc:sldMk cId="2698225462" sldId="274"/>
            <ac:spMk id="2" creationId="{D99EF094-F38C-7664-E094-02AECA46187B}"/>
          </ac:spMkLst>
        </pc:spChg>
        <pc:spChg chg="mod ord">
          <ac:chgData name="Gururaj, Prabhu" userId="195a5ca6-d6c2-4f45-89e5-cd63c1f23df7" providerId="ADAL" clId="{7AF5FEA8-892E-5434-AF65-252C363A64C3}" dt="2025-09-28T18:59:51.336" v="726" actId="27636"/>
          <ac:spMkLst>
            <pc:docMk/>
            <pc:sldMk cId="2698225462" sldId="274"/>
            <ac:spMk id="3" creationId="{DBE67CE1-A0E4-9B3E-2BF8-8A745A6AFE97}"/>
          </ac:spMkLst>
        </pc:spChg>
        <pc:spChg chg="add">
          <ac:chgData name="Gururaj, Prabhu" userId="195a5ca6-d6c2-4f45-89e5-cd63c1f23df7" providerId="ADAL" clId="{7AF5FEA8-892E-5434-AF65-252C363A64C3}" dt="2025-09-28T18:57:20.680" v="648" actId="26606"/>
          <ac:spMkLst>
            <pc:docMk/>
            <pc:sldMk cId="2698225462" sldId="274"/>
            <ac:spMk id="5127" creationId="{0288C6B4-AFC3-407F-A595-EFFD38D4CCAF}"/>
          </ac:spMkLst>
        </pc:spChg>
        <pc:spChg chg="add">
          <ac:chgData name="Gururaj, Prabhu" userId="195a5ca6-d6c2-4f45-89e5-cd63c1f23df7" providerId="ADAL" clId="{7AF5FEA8-892E-5434-AF65-252C363A64C3}" dt="2025-09-28T18:57:20.680" v="648" actId="26606"/>
          <ac:spMkLst>
            <pc:docMk/>
            <pc:sldMk cId="2698225462" sldId="274"/>
            <ac:spMk id="5129" creationId="{CF236821-17FE-429B-8D2C-08E13A64EA40}"/>
          </ac:spMkLst>
        </pc:spChg>
        <pc:spChg chg="add">
          <ac:chgData name="Gururaj, Prabhu" userId="195a5ca6-d6c2-4f45-89e5-cd63c1f23df7" providerId="ADAL" clId="{7AF5FEA8-892E-5434-AF65-252C363A64C3}" dt="2025-09-28T18:57:20.680" v="648" actId="26606"/>
          <ac:spMkLst>
            <pc:docMk/>
            <pc:sldMk cId="2698225462" sldId="274"/>
            <ac:spMk id="5131" creationId="{C0BDBCD2-E081-43AB-9119-C55465E59757}"/>
          </ac:spMkLst>
        </pc:spChg>
        <pc:spChg chg="add">
          <ac:chgData name="Gururaj, Prabhu" userId="195a5ca6-d6c2-4f45-89e5-cd63c1f23df7" providerId="ADAL" clId="{7AF5FEA8-892E-5434-AF65-252C363A64C3}" dt="2025-09-28T18:57:20.680" v="648" actId="26606"/>
          <ac:spMkLst>
            <pc:docMk/>
            <pc:sldMk cId="2698225462" sldId="274"/>
            <ac:spMk id="5133" creationId="{98E79BE4-34FE-485A-98A5-92CE8F7C4743}"/>
          </ac:spMkLst>
        </pc:spChg>
        <pc:spChg chg="add">
          <ac:chgData name="Gururaj, Prabhu" userId="195a5ca6-d6c2-4f45-89e5-cd63c1f23df7" providerId="ADAL" clId="{7AF5FEA8-892E-5434-AF65-252C363A64C3}" dt="2025-09-28T18:57:20.680" v="648" actId="26606"/>
          <ac:spMkLst>
            <pc:docMk/>
            <pc:sldMk cId="2698225462" sldId="274"/>
            <ac:spMk id="5135" creationId="{7A5F0580-5EE9-419F-96EE-B6529EF6E7D0}"/>
          </ac:spMkLst>
        </pc:spChg>
        <pc:picChg chg="add mod">
          <ac:chgData name="Gururaj, Prabhu" userId="195a5ca6-d6c2-4f45-89e5-cd63c1f23df7" providerId="ADAL" clId="{7AF5FEA8-892E-5434-AF65-252C363A64C3}" dt="2025-09-28T18:57:20.680" v="648" actId="26606"/>
          <ac:picMkLst>
            <pc:docMk/>
            <pc:sldMk cId="2698225462" sldId="274"/>
            <ac:picMk id="5122" creationId="{BC7F55F1-C4B2-0EB6-5204-5325993F0805}"/>
          </ac:picMkLst>
        </pc:picChg>
      </pc:sldChg>
      <pc:sldChg chg="addSp delSp modSp new mod setBg">
        <pc:chgData name="Gururaj, Prabhu" userId="195a5ca6-d6c2-4f45-89e5-cd63c1f23df7" providerId="ADAL" clId="{7AF5FEA8-892E-5434-AF65-252C363A64C3}" dt="2025-09-28T19:03:57.565" v="909" actId="1076"/>
        <pc:sldMkLst>
          <pc:docMk/>
          <pc:sldMk cId="1320923413" sldId="275"/>
        </pc:sldMkLst>
        <pc:spChg chg="mod">
          <ac:chgData name="Gururaj, Prabhu" userId="195a5ca6-d6c2-4f45-89e5-cd63c1f23df7" providerId="ADAL" clId="{7AF5FEA8-892E-5434-AF65-252C363A64C3}" dt="2025-09-28T19:03:57.565" v="909" actId="1076"/>
          <ac:spMkLst>
            <pc:docMk/>
            <pc:sldMk cId="1320923413" sldId="275"/>
            <ac:spMk id="2" creationId="{BF617E1E-8E2B-158A-2C77-B9BF7F7791F8}"/>
          </ac:spMkLst>
        </pc:spChg>
        <pc:spChg chg="del">
          <ac:chgData name="Gururaj, Prabhu" userId="195a5ca6-d6c2-4f45-89e5-cd63c1f23df7" providerId="ADAL" clId="{7AF5FEA8-892E-5434-AF65-252C363A64C3}" dt="2025-09-28T19:01:23.256" v="744"/>
          <ac:spMkLst>
            <pc:docMk/>
            <pc:sldMk cId="1320923413" sldId="275"/>
            <ac:spMk id="3" creationId="{17B6511D-0273-82A3-D69A-B216683FC506}"/>
          </ac:spMkLst>
        </pc:spChg>
        <pc:spChg chg="add mod">
          <ac:chgData name="Gururaj, Prabhu" userId="195a5ca6-d6c2-4f45-89e5-cd63c1f23df7" providerId="ADAL" clId="{7AF5FEA8-892E-5434-AF65-252C363A64C3}" dt="2025-09-28T19:03:11.078" v="905" actId="26606"/>
          <ac:spMkLst>
            <pc:docMk/>
            <pc:sldMk cId="1320923413" sldId="275"/>
            <ac:spMk id="5" creationId="{0640BF33-186E-0187-1BAB-C19916F27581}"/>
          </ac:spMkLst>
        </pc:spChg>
        <pc:spChg chg="add">
          <ac:chgData name="Gururaj, Prabhu" userId="195a5ca6-d6c2-4f45-89e5-cd63c1f23df7" providerId="ADAL" clId="{7AF5FEA8-892E-5434-AF65-252C363A64C3}" dt="2025-09-28T19:03:11.078" v="905" actId="26606"/>
          <ac:spMkLst>
            <pc:docMk/>
            <pc:sldMk cId="1320923413" sldId="275"/>
            <ac:spMk id="10" creationId="{2B97F24A-32CE-4C1C-A50D-3016B394DCFB}"/>
          </ac:spMkLst>
        </pc:spChg>
        <pc:spChg chg="add">
          <ac:chgData name="Gururaj, Prabhu" userId="195a5ca6-d6c2-4f45-89e5-cd63c1f23df7" providerId="ADAL" clId="{7AF5FEA8-892E-5434-AF65-252C363A64C3}" dt="2025-09-28T19:03:11.078" v="905" actId="26606"/>
          <ac:spMkLst>
            <pc:docMk/>
            <pc:sldMk cId="1320923413" sldId="275"/>
            <ac:spMk id="12" creationId="{CD8B4F24-440B-49E9-B85D-733523DC064B}"/>
          </ac:spMkLst>
        </pc:spChg>
        <pc:picChg chg="add mod ord">
          <ac:chgData name="Gururaj, Prabhu" userId="195a5ca6-d6c2-4f45-89e5-cd63c1f23df7" providerId="ADAL" clId="{7AF5FEA8-892E-5434-AF65-252C363A64C3}" dt="2025-09-28T19:03:11.078" v="905" actId="26606"/>
          <ac:picMkLst>
            <pc:docMk/>
            <pc:sldMk cId="1320923413" sldId="275"/>
            <ac:picMk id="4" creationId="{A45F0763-6255-2815-CB21-5EB42D435307}"/>
          </ac:picMkLst>
        </pc:picChg>
      </pc:sldChg>
      <pc:sldChg chg="addSp modSp new mod setBg">
        <pc:chgData name="Gururaj, Prabhu" userId="195a5ca6-d6c2-4f45-89e5-cd63c1f23df7" providerId="ADAL" clId="{7AF5FEA8-892E-5434-AF65-252C363A64C3}" dt="2025-09-28T19:12:17.219" v="1131" actId="20577"/>
        <pc:sldMkLst>
          <pc:docMk/>
          <pc:sldMk cId="1929929730" sldId="276"/>
        </pc:sldMkLst>
        <pc:spChg chg="mod">
          <ac:chgData name="Gururaj, Prabhu" userId="195a5ca6-d6c2-4f45-89e5-cd63c1f23df7" providerId="ADAL" clId="{7AF5FEA8-892E-5434-AF65-252C363A64C3}" dt="2025-09-28T19:11:20.803" v="994" actId="26606"/>
          <ac:spMkLst>
            <pc:docMk/>
            <pc:sldMk cId="1929929730" sldId="276"/>
            <ac:spMk id="2" creationId="{9B21E4F2-4538-92EE-3943-A280614BF598}"/>
          </ac:spMkLst>
        </pc:spChg>
        <pc:spChg chg="mod">
          <ac:chgData name="Gururaj, Prabhu" userId="195a5ca6-d6c2-4f45-89e5-cd63c1f23df7" providerId="ADAL" clId="{7AF5FEA8-892E-5434-AF65-252C363A64C3}" dt="2025-09-28T19:11:20.803" v="994" actId="26606"/>
          <ac:spMkLst>
            <pc:docMk/>
            <pc:sldMk cId="1929929730" sldId="276"/>
            <ac:spMk id="3" creationId="{EF5A007B-972F-8846-9F04-969C6935203B}"/>
          </ac:spMkLst>
        </pc:spChg>
        <pc:spChg chg="add mod">
          <ac:chgData name="Gururaj, Prabhu" userId="195a5ca6-d6c2-4f45-89e5-cd63c1f23df7" providerId="ADAL" clId="{7AF5FEA8-892E-5434-AF65-252C363A64C3}" dt="2025-09-28T19:12:17.219" v="1131" actId="20577"/>
          <ac:spMkLst>
            <pc:docMk/>
            <pc:sldMk cId="1929929730" sldId="276"/>
            <ac:spMk id="4" creationId="{C0022BFA-3584-BCC3-40E0-838079F50A7B}"/>
          </ac:spMkLst>
        </pc:spChg>
        <pc:spChg chg="add">
          <ac:chgData name="Gururaj, Prabhu" userId="195a5ca6-d6c2-4f45-89e5-cd63c1f23df7" providerId="ADAL" clId="{7AF5FEA8-892E-5434-AF65-252C363A64C3}" dt="2025-09-28T19:11:20.803" v="994" actId="26606"/>
          <ac:spMkLst>
            <pc:docMk/>
            <pc:sldMk cId="1929929730" sldId="276"/>
            <ac:spMk id="6151" creationId="{2B97F24A-32CE-4C1C-A50D-3016B394DCFB}"/>
          </ac:spMkLst>
        </pc:spChg>
        <pc:spChg chg="add">
          <ac:chgData name="Gururaj, Prabhu" userId="195a5ca6-d6c2-4f45-89e5-cd63c1f23df7" providerId="ADAL" clId="{7AF5FEA8-892E-5434-AF65-252C363A64C3}" dt="2025-09-28T19:11:20.803" v="994" actId="26606"/>
          <ac:spMkLst>
            <pc:docMk/>
            <pc:sldMk cId="1929929730" sldId="276"/>
            <ac:spMk id="6153" creationId="{CD8B4F24-440B-49E9-B85D-733523DC064B}"/>
          </ac:spMkLst>
        </pc:spChg>
        <pc:picChg chg="add mod">
          <ac:chgData name="Gururaj, Prabhu" userId="195a5ca6-d6c2-4f45-89e5-cd63c1f23df7" providerId="ADAL" clId="{7AF5FEA8-892E-5434-AF65-252C363A64C3}" dt="2025-09-28T19:11:20.803" v="994" actId="26606"/>
          <ac:picMkLst>
            <pc:docMk/>
            <pc:sldMk cId="1929929730" sldId="276"/>
            <ac:picMk id="6146" creationId="{A21C91C1-2D17-BFFF-CD80-84A1D29E2EAF}"/>
          </ac:picMkLst>
        </pc:picChg>
      </pc:sldChg>
      <pc:sldChg chg="addSp modSp new mod">
        <pc:chgData name="Gururaj, Prabhu" userId="195a5ca6-d6c2-4f45-89e5-cd63c1f23df7" providerId="ADAL" clId="{7AF5FEA8-892E-5434-AF65-252C363A64C3}" dt="2025-09-28T19:30:21.580" v="1535" actId="20577"/>
        <pc:sldMkLst>
          <pc:docMk/>
          <pc:sldMk cId="380991491" sldId="277"/>
        </pc:sldMkLst>
        <pc:spChg chg="mod">
          <ac:chgData name="Gururaj, Prabhu" userId="195a5ca6-d6c2-4f45-89e5-cd63c1f23df7" providerId="ADAL" clId="{7AF5FEA8-892E-5434-AF65-252C363A64C3}" dt="2025-09-28T19:22:22.274" v="1248" actId="1076"/>
          <ac:spMkLst>
            <pc:docMk/>
            <pc:sldMk cId="380991491" sldId="277"/>
            <ac:spMk id="2" creationId="{7F0A82F2-7B3E-7FD0-051D-BC6CC8E48CDA}"/>
          </ac:spMkLst>
        </pc:spChg>
        <pc:spChg chg="mod">
          <ac:chgData name="Gururaj, Prabhu" userId="195a5ca6-d6c2-4f45-89e5-cd63c1f23df7" providerId="ADAL" clId="{7AF5FEA8-892E-5434-AF65-252C363A64C3}" dt="2025-09-28T19:22:27.365" v="1249" actId="1076"/>
          <ac:spMkLst>
            <pc:docMk/>
            <pc:sldMk cId="380991491" sldId="277"/>
            <ac:spMk id="3" creationId="{9F6DC327-DACF-D12C-04EC-C3A557AE0A24}"/>
          </ac:spMkLst>
        </pc:spChg>
        <pc:spChg chg="add mod">
          <ac:chgData name="Gururaj, Prabhu" userId="195a5ca6-d6c2-4f45-89e5-cd63c1f23df7" providerId="ADAL" clId="{7AF5FEA8-892E-5434-AF65-252C363A64C3}" dt="2025-09-28T19:22:32.611" v="1250" actId="1076"/>
          <ac:spMkLst>
            <pc:docMk/>
            <pc:sldMk cId="380991491" sldId="277"/>
            <ac:spMk id="5" creationId="{BEEFBD48-07E3-86F2-434A-64DFA2ADAE3C}"/>
          </ac:spMkLst>
        </pc:spChg>
        <pc:spChg chg="add mod">
          <ac:chgData name="Gururaj, Prabhu" userId="195a5ca6-d6c2-4f45-89e5-cd63c1f23df7" providerId="ADAL" clId="{7AF5FEA8-892E-5434-AF65-252C363A64C3}" dt="2025-09-28T19:22:32.611" v="1250" actId="1076"/>
          <ac:spMkLst>
            <pc:docMk/>
            <pc:sldMk cId="380991491" sldId="277"/>
            <ac:spMk id="6" creationId="{B6BC9EB7-9946-D4DD-B76E-E60983053318}"/>
          </ac:spMkLst>
        </pc:spChg>
        <pc:spChg chg="add mod">
          <ac:chgData name="Gururaj, Prabhu" userId="195a5ca6-d6c2-4f45-89e5-cd63c1f23df7" providerId="ADAL" clId="{7AF5FEA8-892E-5434-AF65-252C363A64C3}" dt="2025-09-28T19:30:21.580" v="1535" actId="20577"/>
          <ac:spMkLst>
            <pc:docMk/>
            <pc:sldMk cId="380991491" sldId="277"/>
            <ac:spMk id="7" creationId="{BFC0DB72-6FD9-CDDB-2DC5-D1918842BABA}"/>
          </ac:spMkLst>
        </pc:spChg>
        <pc:picChg chg="add mod">
          <ac:chgData name="Gururaj, Prabhu" userId="195a5ca6-d6c2-4f45-89e5-cd63c1f23df7" providerId="ADAL" clId="{7AF5FEA8-892E-5434-AF65-252C363A64C3}" dt="2025-09-28T19:22:27.365" v="1249" actId="1076"/>
          <ac:picMkLst>
            <pc:docMk/>
            <pc:sldMk cId="380991491" sldId="277"/>
            <ac:picMk id="4" creationId="{BB21EC09-D86A-D5D7-88FC-59CE6765FB12}"/>
          </ac:picMkLst>
        </pc:picChg>
      </pc:sldChg>
      <pc:sldChg chg="addSp delSp modSp new mod setBg">
        <pc:chgData name="Gururaj, Prabhu" userId="195a5ca6-d6c2-4f45-89e5-cd63c1f23df7" providerId="ADAL" clId="{7AF5FEA8-892E-5434-AF65-252C363A64C3}" dt="2025-09-29T02:34:56.158" v="1598" actId="255"/>
        <pc:sldMkLst>
          <pc:docMk/>
          <pc:sldMk cId="3945415798" sldId="278"/>
        </pc:sldMkLst>
        <pc:spChg chg="mod">
          <ac:chgData name="Gururaj, Prabhu" userId="195a5ca6-d6c2-4f45-89e5-cd63c1f23df7" providerId="ADAL" clId="{7AF5FEA8-892E-5434-AF65-252C363A64C3}" dt="2025-09-29T02:34:43.294" v="1595" actId="26606"/>
          <ac:spMkLst>
            <pc:docMk/>
            <pc:sldMk cId="3945415798" sldId="278"/>
            <ac:spMk id="2" creationId="{0D5892BD-E806-4F50-E1AA-9FA84DFAC3D8}"/>
          </ac:spMkLst>
        </pc:spChg>
        <pc:spChg chg="del mod">
          <ac:chgData name="Gururaj, Prabhu" userId="195a5ca6-d6c2-4f45-89e5-cd63c1f23df7" providerId="ADAL" clId="{7AF5FEA8-892E-5434-AF65-252C363A64C3}" dt="2025-09-29T02:33:26.096" v="1586" actId="478"/>
          <ac:spMkLst>
            <pc:docMk/>
            <pc:sldMk cId="3945415798" sldId="278"/>
            <ac:spMk id="3" creationId="{DA87C1AF-A49D-2FA4-A6F0-DB2A715DE97F}"/>
          </ac:spMkLst>
        </pc:spChg>
        <pc:spChg chg="add mod">
          <ac:chgData name="Gururaj, Prabhu" userId="195a5ca6-d6c2-4f45-89e5-cd63c1f23df7" providerId="ADAL" clId="{7AF5FEA8-892E-5434-AF65-252C363A64C3}" dt="2025-09-29T02:34:56.158" v="1598" actId="255"/>
          <ac:spMkLst>
            <pc:docMk/>
            <pc:sldMk cId="3945415798" sldId="278"/>
            <ac:spMk id="4" creationId="{2DB79797-15E3-CAB5-6513-ED01CD1B2CB4}"/>
          </ac:spMkLst>
        </pc:spChg>
        <pc:spChg chg="add del mod">
          <ac:chgData name="Gururaj, Prabhu" userId="195a5ca6-d6c2-4f45-89e5-cd63c1f23df7" providerId="ADAL" clId="{7AF5FEA8-892E-5434-AF65-252C363A64C3}" dt="2025-09-29T02:33:28.775" v="1587" actId="478"/>
          <ac:spMkLst>
            <pc:docMk/>
            <pc:sldMk cId="3945415798" sldId="278"/>
            <ac:spMk id="6" creationId="{AA5080B7-3825-EB94-7D28-C6E57280B3C3}"/>
          </ac:spMkLst>
        </pc:spChg>
        <pc:spChg chg="add">
          <ac:chgData name="Gururaj, Prabhu" userId="195a5ca6-d6c2-4f45-89e5-cd63c1f23df7" providerId="ADAL" clId="{7AF5FEA8-892E-5434-AF65-252C363A64C3}" dt="2025-09-29T02:34:43.294" v="1595" actId="26606"/>
          <ac:spMkLst>
            <pc:docMk/>
            <pc:sldMk cId="3945415798" sldId="278"/>
            <ac:spMk id="7" creationId="{DEE2AD96-B495-4E06-9291-B71706F728CB}"/>
          </ac:spMkLst>
        </pc:spChg>
        <pc:spChg chg="add">
          <ac:chgData name="Gururaj, Prabhu" userId="195a5ca6-d6c2-4f45-89e5-cd63c1f23df7" providerId="ADAL" clId="{7AF5FEA8-892E-5434-AF65-252C363A64C3}" dt="2025-09-29T02:34:43.294" v="1595" actId="26606"/>
          <ac:spMkLst>
            <pc:docMk/>
            <pc:sldMk cId="3945415798" sldId="278"/>
            <ac:spMk id="8" creationId="{53CF6D67-C5A8-4ADD-9E8E-1E38CA1D3166}"/>
          </ac:spMkLst>
        </pc:spChg>
        <pc:spChg chg="add del">
          <ac:chgData name="Gururaj, Prabhu" userId="195a5ca6-d6c2-4f45-89e5-cd63c1f23df7" providerId="ADAL" clId="{7AF5FEA8-892E-5434-AF65-252C363A64C3}" dt="2025-09-29T02:31:33.530" v="1568" actId="26606"/>
          <ac:spMkLst>
            <pc:docMk/>
            <pc:sldMk cId="3945415798" sldId="278"/>
            <ac:spMk id="9" creationId="{8CA06CD6-90CA-4C45-856C-6771339E1E22}"/>
          </ac:spMkLst>
        </pc:spChg>
        <pc:spChg chg="add">
          <ac:chgData name="Gururaj, Prabhu" userId="195a5ca6-d6c2-4f45-89e5-cd63c1f23df7" providerId="ADAL" clId="{7AF5FEA8-892E-5434-AF65-252C363A64C3}" dt="2025-09-29T02:34:43.294" v="1595" actId="26606"/>
          <ac:spMkLst>
            <pc:docMk/>
            <pc:sldMk cId="3945415798" sldId="278"/>
            <ac:spMk id="13" creationId="{86909FA0-B515-4681-B7A8-FA281D133B94}"/>
          </ac:spMkLst>
        </pc:spChg>
        <pc:spChg chg="add">
          <ac:chgData name="Gururaj, Prabhu" userId="195a5ca6-d6c2-4f45-89e5-cd63c1f23df7" providerId="ADAL" clId="{7AF5FEA8-892E-5434-AF65-252C363A64C3}" dt="2025-09-29T02:34:43.294" v="1595" actId="26606"/>
          <ac:spMkLst>
            <pc:docMk/>
            <pc:sldMk cId="3945415798" sldId="278"/>
            <ac:spMk id="15" creationId="{21C9FE86-FCC3-4A31-AA1C-C882262B7FE7}"/>
          </ac:spMkLst>
        </pc:spChg>
        <pc:spChg chg="add">
          <ac:chgData name="Gururaj, Prabhu" userId="195a5ca6-d6c2-4f45-89e5-cd63c1f23df7" providerId="ADAL" clId="{7AF5FEA8-892E-5434-AF65-252C363A64C3}" dt="2025-09-29T02:34:43.294" v="1595" actId="26606"/>
          <ac:spMkLst>
            <pc:docMk/>
            <pc:sldMk cId="3945415798" sldId="278"/>
            <ac:spMk id="17" creationId="{7D96243B-ECED-4B71-8E06-AE9A285EAD20}"/>
          </ac:spMkLst>
        </pc:spChg>
        <pc:spChg chg="add">
          <ac:chgData name="Gururaj, Prabhu" userId="195a5ca6-d6c2-4f45-89e5-cd63c1f23df7" providerId="ADAL" clId="{7AF5FEA8-892E-5434-AF65-252C363A64C3}" dt="2025-09-29T02:34:43.294" v="1595" actId="26606"/>
          <ac:spMkLst>
            <pc:docMk/>
            <pc:sldMk cId="3945415798" sldId="278"/>
            <ac:spMk id="19" creationId="{A09989E4-EFDC-4A90-A633-E0525FB4139E}"/>
          </ac:spMkLst>
        </pc:spChg>
        <pc:cxnChg chg="add del">
          <ac:chgData name="Gururaj, Prabhu" userId="195a5ca6-d6c2-4f45-89e5-cd63c1f23df7" providerId="ADAL" clId="{7AF5FEA8-892E-5434-AF65-252C363A64C3}" dt="2025-09-29T02:31:33.530" v="1568" actId="26606"/>
          <ac:cxnSpMkLst>
            <pc:docMk/>
            <pc:sldMk cId="3945415798" sldId="278"/>
            <ac:cxnSpMk id="11" creationId="{5021601D-2758-4B15-A31C-FDA184C51B3A}"/>
          </ac:cxnSpMkLst>
        </pc:cxnChg>
      </pc:sldChg>
      <pc:sldChg chg="modSp new mod">
        <pc:chgData name="Gururaj, Prabhu" userId="195a5ca6-d6c2-4f45-89e5-cd63c1f23df7" providerId="ADAL" clId="{7AF5FEA8-892E-5434-AF65-252C363A64C3}" dt="2025-09-29T02:35:11.047" v="1630" actId="27636"/>
        <pc:sldMkLst>
          <pc:docMk/>
          <pc:sldMk cId="1490194510" sldId="279"/>
        </pc:sldMkLst>
        <pc:spChg chg="mod">
          <ac:chgData name="Gururaj, Prabhu" userId="195a5ca6-d6c2-4f45-89e5-cd63c1f23df7" providerId="ADAL" clId="{7AF5FEA8-892E-5434-AF65-252C363A64C3}" dt="2025-09-29T02:35:07.322" v="1628" actId="20577"/>
          <ac:spMkLst>
            <pc:docMk/>
            <pc:sldMk cId="1490194510" sldId="279"/>
            <ac:spMk id="2" creationId="{021A9E89-525C-F73D-B4B1-D52150E672CB}"/>
          </ac:spMkLst>
        </pc:spChg>
        <pc:spChg chg="mod">
          <ac:chgData name="Gururaj, Prabhu" userId="195a5ca6-d6c2-4f45-89e5-cd63c1f23df7" providerId="ADAL" clId="{7AF5FEA8-892E-5434-AF65-252C363A64C3}" dt="2025-09-29T02:35:11.047" v="1630" actId="27636"/>
          <ac:spMkLst>
            <pc:docMk/>
            <pc:sldMk cId="1490194510" sldId="279"/>
            <ac:spMk id="3" creationId="{85C30933-9B3B-8F8B-AF25-A3F77CB8052B}"/>
          </ac:spMkLst>
        </pc:spChg>
      </pc:sldChg>
      <pc:sldChg chg="delSp modSp new mod">
        <pc:chgData name="Gururaj, Prabhu" userId="195a5ca6-d6c2-4f45-89e5-cd63c1f23df7" providerId="ADAL" clId="{7AF5FEA8-892E-5434-AF65-252C363A64C3}" dt="2025-09-29T02:41:05.393" v="1664" actId="5793"/>
        <pc:sldMkLst>
          <pc:docMk/>
          <pc:sldMk cId="2043683468" sldId="280"/>
        </pc:sldMkLst>
        <pc:spChg chg="del">
          <ac:chgData name="Gururaj, Prabhu" userId="195a5ca6-d6c2-4f45-89e5-cd63c1f23df7" providerId="ADAL" clId="{7AF5FEA8-892E-5434-AF65-252C363A64C3}" dt="2025-09-29T02:40:49.316" v="1633" actId="478"/>
          <ac:spMkLst>
            <pc:docMk/>
            <pc:sldMk cId="2043683468" sldId="280"/>
            <ac:spMk id="2" creationId="{44340875-15EA-E5C8-2C26-121F3168F525}"/>
          </ac:spMkLst>
        </pc:spChg>
        <pc:spChg chg="mod">
          <ac:chgData name="Gururaj, Prabhu" userId="195a5ca6-d6c2-4f45-89e5-cd63c1f23df7" providerId="ADAL" clId="{7AF5FEA8-892E-5434-AF65-252C363A64C3}" dt="2025-09-29T02:41:05.393" v="1664" actId="5793"/>
          <ac:spMkLst>
            <pc:docMk/>
            <pc:sldMk cId="2043683468" sldId="280"/>
            <ac:spMk id="3" creationId="{A886961D-6D75-F36F-BAEA-2EDBB2B6C420}"/>
          </ac:spMkLst>
        </pc:spChg>
      </pc:sldChg>
      <pc:sldChg chg="addSp delSp modSp new mod">
        <pc:chgData name="Gururaj, Prabhu" userId="195a5ca6-d6c2-4f45-89e5-cd63c1f23df7" providerId="ADAL" clId="{7AF5FEA8-892E-5434-AF65-252C363A64C3}" dt="2025-09-29T04:14:58.147" v="1764"/>
        <pc:sldMkLst>
          <pc:docMk/>
          <pc:sldMk cId="3452790943" sldId="281"/>
        </pc:sldMkLst>
        <pc:spChg chg="mod">
          <ac:chgData name="Gururaj, Prabhu" userId="195a5ca6-d6c2-4f45-89e5-cd63c1f23df7" providerId="ADAL" clId="{7AF5FEA8-892E-5434-AF65-252C363A64C3}" dt="2025-09-29T03:57:33.675" v="1675" actId="20577"/>
          <ac:spMkLst>
            <pc:docMk/>
            <pc:sldMk cId="3452790943" sldId="281"/>
            <ac:spMk id="2" creationId="{C6C5E2A8-3B16-2E8F-0106-88EB2D9DB0DA}"/>
          </ac:spMkLst>
        </pc:spChg>
        <pc:spChg chg="del">
          <ac:chgData name="Gururaj, Prabhu" userId="195a5ca6-d6c2-4f45-89e5-cd63c1f23df7" providerId="ADAL" clId="{7AF5FEA8-892E-5434-AF65-252C363A64C3}" dt="2025-09-29T03:57:34.867" v="1676"/>
          <ac:spMkLst>
            <pc:docMk/>
            <pc:sldMk cId="3452790943" sldId="281"/>
            <ac:spMk id="3" creationId="{80B097AB-3A06-9003-C3F7-12BBA85E5B81}"/>
          </ac:spMkLst>
        </pc:spChg>
        <pc:spChg chg="add mod">
          <ac:chgData name="Gururaj, Prabhu" userId="195a5ca6-d6c2-4f45-89e5-cd63c1f23df7" providerId="ADAL" clId="{7AF5FEA8-892E-5434-AF65-252C363A64C3}" dt="2025-09-29T04:11:02.796" v="1684" actId="14100"/>
          <ac:spMkLst>
            <pc:docMk/>
            <pc:sldMk cId="3452790943" sldId="281"/>
            <ac:spMk id="4" creationId="{6A42C04C-8FF7-B8D5-729C-98616229A89A}"/>
          </ac:spMkLst>
        </pc:spChg>
        <pc:spChg chg="add mod">
          <ac:chgData name="Gururaj, Prabhu" userId="195a5ca6-d6c2-4f45-89e5-cd63c1f23df7" providerId="ADAL" clId="{7AF5FEA8-892E-5434-AF65-252C363A64C3}" dt="2025-09-29T04:12:08.264" v="1701"/>
          <ac:spMkLst>
            <pc:docMk/>
            <pc:sldMk cId="3452790943" sldId="281"/>
            <ac:spMk id="5" creationId="{24B43082-E70D-7D74-DC83-6233D72CC17A}"/>
          </ac:spMkLst>
        </pc:spChg>
        <pc:spChg chg="add mod">
          <ac:chgData name="Gururaj, Prabhu" userId="195a5ca6-d6c2-4f45-89e5-cd63c1f23df7" providerId="ADAL" clId="{7AF5FEA8-892E-5434-AF65-252C363A64C3}" dt="2025-09-29T04:14:43.763" v="1731" actId="1076"/>
          <ac:spMkLst>
            <pc:docMk/>
            <pc:sldMk cId="3452790943" sldId="281"/>
            <ac:spMk id="6" creationId="{BB8CE9CC-5F47-B7C5-D1F4-CD0123BF6474}"/>
          </ac:spMkLst>
        </pc:spChg>
        <pc:spChg chg="add del mod">
          <ac:chgData name="Gururaj, Prabhu" userId="195a5ca6-d6c2-4f45-89e5-cd63c1f23df7" providerId="ADAL" clId="{7AF5FEA8-892E-5434-AF65-252C363A64C3}" dt="2025-09-29T04:14:58.147" v="1764"/>
          <ac:spMkLst>
            <pc:docMk/>
            <pc:sldMk cId="3452790943" sldId="281"/>
            <ac:spMk id="7" creationId="{89861669-D1B5-DCD7-F38B-B231A8947636}"/>
          </ac:spMkLst>
        </pc:spChg>
        <pc:spChg chg="add mod">
          <ac:chgData name="Gururaj, Prabhu" userId="195a5ca6-d6c2-4f45-89e5-cd63c1f23df7" providerId="ADAL" clId="{7AF5FEA8-892E-5434-AF65-252C363A64C3}" dt="2025-09-29T04:14:53.926" v="1762" actId="20577"/>
          <ac:spMkLst>
            <pc:docMk/>
            <pc:sldMk cId="3452790943" sldId="281"/>
            <ac:spMk id="8" creationId="{58203C65-B165-EFD0-7A88-F3B3E462FBD0}"/>
          </ac:spMkLst>
        </pc:spChg>
        <pc:picChg chg="add mod">
          <ac:chgData name="Gururaj, Prabhu" userId="195a5ca6-d6c2-4f45-89e5-cd63c1f23df7" providerId="ADAL" clId="{7AF5FEA8-892E-5434-AF65-252C363A64C3}" dt="2025-09-29T03:57:40.078" v="1679" actId="1076"/>
          <ac:picMkLst>
            <pc:docMk/>
            <pc:sldMk cId="3452790943" sldId="281"/>
            <ac:picMk id="7170" creationId="{6EE2119B-76C4-F8B1-CD42-C604D88B97B5}"/>
          </ac:picMkLst>
        </pc:picChg>
      </pc:sldChg>
      <pc:sldChg chg="addSp delSp modSp new mod setBg">
        <pc:chgData name="Gururaj, Prabhu" userId="195a5ca6-d6c2-4f45-89e5-cd63c1f23df7" providerId="ADAL" clId="{7AF5FEA8-892E-5434-AF65-252C363A64C3}" dt="2025-09-29T04:17:21.944" v="1859" actId="26606"/>
        <pc:sldMkLst>
          <pc:docMk/>
          <pc:sldMk cId="2331225853" sldId="282"/>
        </pc:sldMkLst>
        <pc:spChg chg="mod">
          <ac:chgData name="Gururaj, Prabhu" userId="195a5ca6-d6c2-4f45-89e5-cd63c1f23df7" providerId="ADAL" clId="{7AF5FEA8-892E-5434-AF65-252C363A64C3}" dt="2025-09-29T04:17:21.944" v="1859" actId="26606"/>
          <ac:spMkLst>
            <pc:docMk/>
            <pc:sldMk cId="2331225853" sldId="282"/>
            <ac:spMk id="2" creationId="{CDC9A7A3-2164-DCD0-4EF5-20FE43D72708}"/>
          </ac:spMkLst>
        </pc:spChg>
        <pc:spChg chg="del mod">
          <ac:chgData name="Gururaj, Prabhu" userId="195a5ca6-d6c2-4f45-89e5-cd63c1f23df7" providerId="ADAL" clId="{7AF5FEA8-892E-5434-AF65-252C363A64C3}" dt="2025-09-29T04:17:21.944" v="1859" actId="26606"/>
          <ac:spMkLst>
            <pc:docMk/>
            <pc:sldMk cId="2331225853" sldId="282"/>
            <ac:spMk id="3" creationId="{5D65267A-A608-751C-CEBA-28EF2C499A6D}"/>
          </ac:spMkLst>
        </pc:spChg>
        <pc:spChg chg="add">
          <ac:chgData name="Gururaj, Prabhu" userId="195a5ca6-d6c2-4f45-89e5-cd63c1f23df7" providerId="ADAL" clId="{7AF5FEA8-892E-5434-AF65-252C363A64C3}" dt="2025-09-29T04:17:21.944" v="1859" actId="26606"/>
          <ac:spMkLst>
            <pc:docMk/>
            <pc:sldMk cId="2331225853" sldId="282"/>
            <ac:spMk id="9" creationId="{BACC6370-2D7E-4714-9D71-7542949D7D5D}"/>
          </ac:spMkLst>
        </pc:spChg>
        <pc:spChg chg="add">
          <ac:chgData name="Gururaj, Prabhu" userId="195a5ca6-d6c2-4f45-89e5-cd63c1f23df7" providerId="ADAL" clId="{7AF5FEA8-892E-5434-AF65-252C363A64C3}" dt="2025-09-29T04:17:21.944" v="1859" actId="26606"/>
          <ac:spMkLst>
            <pc:docMk/>
            <pc:sldMk cId="2331225853" sldId="282"/>
            <ac:spMk id="11" creationId="{256B2C21-A230-48C0-8DF1-C46611373C44}"/>
          </ac:spMkLst>
        </pc:spChg>
        <pc:spChg chg="add">
          <ac:chgData name="Gururaj, Prabhu" userId="195a5ca6-d6c2-4f45-89e5-cd63c1f23df7" providerId="ADAL" clId="{7AF5FEA8-892E-5434-AF65-252C363A64C3}" dt="2025-09-29T04:17:21.944" v="1859" actId="26606"/>
          <ac:spMkLst>
            <pc:docMk/>
            <pc:sldMk cId="2331225853" sldId="282"/>
            <ac:spMk id="13" creationId="{3847E18C-932D-4C95-AABA-FEC7C9499AD7}"/>
          </ac:spMkLst>
        </pc:spChg>
        <pc:spChg chg="add">
          <ac:chgData name="Gururaj, Prabhu" userId="195a5ca6-d6c2-4f45-89e5-cd63c1f23df7" providerId="ADAL" clId="{7AF5FEA8-892E-5434-AF65-252C363A64C3}" dt="2025-09-29T04:17:21.944" v="1859" actId="26606"/>
          <ac:spMkLst>
            <pc:docMk/>
            <pc:sldMk cId="2331225853" sldId="282"/>
            <ac:spMk id="15" creationId="{3150CB11-0C61-439E-910F-5787759E72A0}"/>
          </ac:spMkLst>
        </pc:spChg>
        <pc:spChg chg="add">
          <ac:chgData name="Gururaj, Prabhu" userId="195a5ca6-d6c2-4f45-89e5-cd63c1f23df7" providerId="ADAL" clId="{7AF5FEA8-892E-5434-AF65-252C363A64C3}" dt="2025-09-29T04:17:21.944" v="1859" actId="26606"/>
          <ac:spMkLst>
            <pc:docMk/>
            <pc:sldMk cId="2331225853" sldId="282"/>
            <ac:spMk id="17" creationId="{43F8A58B-5155-44CE-A5FF-7647B47D0A7A}"/>
          </ac:spMkLst>
        </pc:spChg>
        <pc:spChg chg="add">
          <ac:chgData name="Gururaj, Prabhu" userId="195a5ca6-d6c2-4f45-89e5-cd63c1f23df7" providerId="ADAL" clId="{7AF5FEA8-892E-5434-AF65-252C363A64C3}" dt="2025-09-29T04:17:21.944" v="1859" actId="26606"/>
          <ac:spMkLst>
            <pc:docMk/>
            <pc:sldMk cId="2331225853" sldId="282"/>
            <ac:spMk id="19" creationId="{443F2ACA-E6D6-4028-82DD-F03C262D5DE6}"/>
          </ac:spMkLst>
        </pc:spChg>
        <pc:graphicFrameChg chg="add">
          <ac:chgData name="Gururaj, Prabhu" userId="195a5ca6-d6c2-4f45-89e5-cd63c1f23df7" providerId="ADAL" clId="{7AF5FEA8-892E-5434-AF65-252C363A64C3}" dt="2025-09-29T04:17:21.944" v="1859" actId="26606"/>
          <ac:graphicFrameMkLst>
            <pc:docMk/>
            <pc:sldMk cId="2331225853" sldId="282"/>
            <ac:graphicFrameMk id="5" creationId="{93237869-26C5-AF80-D8E6-1B392B2FFA47}"/>
          </ac:graphicFrameMkLst>
        </pc:graphicFrameChg>
      </pc:sldChg>
      <pc:sldChg chg="addSp delSp modSp new mod">
        <pc:chgData name="Gururaj, Prabhu" userId="195a5ca6-d6c2-4f45-89e5-cd63c1f23df7" providerId="ADAL" clId="{7AF5FEA8-892E-5434-AF65-252C363A64C3}" dt="2025-09-29T04:24:31.042" v="1929"/>
        <pc:sldMkLst>
          <pc:docMk/>
          <pc:sldMk cId="3238949318" sldId="283"/>
        </pc:sldMkLst>
        <pc:spChg chg="mod">
          <ac:chgData name="Gururaj, Prabhu" userId="195a5ca6-d6c2-4f45-89e5-cd63c1f23df7" providerId="ADAL" clId="{7AF5FEA8-892E-5434-AF65-252C363A64C3}" dt="2025-09-29T04:22:05.421" v="1881" actId="20577"/>
          <ac:spMkLst>
            <pc:docMk/>
            <pc:sldMk cId="3238949318" sldId="283"/>
            <ac:spMk id="2" creationId="{0DF24673-61C9-1275-DD99-1BB8F7FC035D}"/>
          </ac:spMkLst>
        </pc:spChg>
        <pc:spChg chg="del">
          <ac:chgData name="Gururaj, Prabhu" userId="195a5ca6-d6c2-4f45-89e5-cd63c1f23df7" providerId="ADAL" clId="{7AF5FEA8-892E-5434-AF65-252C363A64C3}" dt="2025-09-29T04:23:41.335" v="1882"/>
          <ac:spMkLst>
            <pc:docMk/>
            <pc:sldMk cId="3238949318" sldId="283"/>
            <ac:spMk id="3" creationId="{3B481CD3-0929-E0BB-05B5-7D38D1B2AC0A}"/>
          </ac:spMkLst>
        </pc:spChg>
        <pc:spChg chg="add mod">
          <ac:chgData name="Gururaj, Prabhu" userId="195a5ca6-d6c2-4f45-89e5-cd63c1f23df7" providerId="ADAL" clId="{7AF5FEA8-892E-5434-AF65-252C363A64C3}" dt="2025-09-29T04:23:55.110" v="1922" actId="1076"/>
          <ac:spMkLst>
            <pc:docMk/>
            <pc:sldMk cId="3238949318" sldId="283"/>
            <ac:spMk id="4" creationId="{4A2D0223-63B2-125D-4820-C99F1E725553}"/>
          </ac:spMkLst>
        </pc:spChg>
        <pc:spChg chg="add mod">
          <ac:chgData name="Gururaj, Prabhu" userId="195a5ca6-d6c2-4f45-89e5-cd63c1f23df7" providerId="ADAL" clId="{7AF5FEA8-892E-5434-AF65-252C363A64C3}" dt="2025-09-29T04:24:11.154" v="1928" actId="1076"/>
          <ac:spMkLst>
            <pc:docMk/>
            <pc:sldMk cId="3238949318" sldId="283"/>
            <ac:spMk id="5" creationId="{AFB62F81-995A-B00E-EE64-BAFB4A2E6809}"/>
          </ac:spMkLst>
        </pc:spChg>
        <pc:picChg chg="add mod">
          <ac:chgData name="Gururaj, Prabhu" userId="195a5ca6-d6c2-4f45-89e5-cd63c1f23df7" providerId="ADAL" clId="{7AF5FEA8-892E-5434-AF65-252C363A64C3}" dt="2025-09-29T04:23:56.315" v="1923" actId="1076"/>
          <ac:picMkLst>
            <pc:docMk/>
            <pc:sldMk cId="3238949318" sldId="283"/>
            <ac:picMk id="8194" creationId="{4C9AD0D3-8B3E-AA19-ED8D-9F6DA47F2F60}"/>
          </ac:picMkLst>
        </pc:picChg>
        <pc:picChg chg="add">
          <ac:chgData name="Gururaj, Prabhu" userId="195a5ca6-d6c2-4f45-89e5-cd63c1f23df7" providerId="ADAL" clId="{7AF5FEA8-892E-5434-AF65-252C363A64C3}" dt="2025-09-29T04:24:31.042" v="1929"/>
          <ac:picMkLst>
            <pc:docMk/>
            <pc:sldMk cId="3238949318" sldId="283"/>
            <ac:picMk id="8196" creationId="{EA453C55-411A-6198-B6E2-5F9D3683543E}"/>
          </ac:picMkLst>
        </pc:picChg>
      </pc:sldChg>
      <pc:sldChg chg="addSp delSp modSp new mod">
        <pc:chgData name="Gururaj, Prabhu" userId="195a5ca6-d6c2-4f45-89e5-cd63c1f23df7" providerId="ADAL" clId="{7AF5FEA8-892E-5434-AF65-252C363A64C3}" dt="2025-09-29T04:24:49.987" v="1957" actId="1076"/>
        <pc:sldMkLst>
          <pc:docMk/>
          <pc:sldMk cId="1902500392" sldId="284"/>
        </pc:sldMkLst>
        <pc:spChg chg="mod">
          <ac:chgData name="Gururaj, Prabhu" userId="195a5ca6-d6c2-4f45-89e5-cd63c1f23df7" providerId="ADAL" clId="{7AF5FEA8-892E-5434-AF65-252C363A64C3}" dt="2025-09-29T04:24:45.282" v="1954" actId="20577"/>
          <ac:spMkLst>
            <pc:docMk/>
            <pc:sldMk cId="1902500392" sldId="284"/>
            <ac:spMk id="2" creationId="{B4B5131C-80FA-1452-EC53-CE95EEF464EB}"/>
          </ac:spMkLst>
        </pc:spChg>
        <pc:spChg chg="del">
          <ac:chgData name="Gururaj, Prabhu" userId="195a5ca6-d6c2-4f45-89e5-cd63c1f23df7" providerId="ADAL" clId="{7AF5FEA8-892E-5434-AF65-252C363A64C3}" dt="2025-09-29T04:24:46.698" v="1955"/>
          <ac:spMkLst>
            <pc:docMk/>
            <pc:sldMk cId="1902500392" sldId="284"/>
            <ac:spMk id="3" creationId="{F25BD619-A411-96CB-C2F1-B8E88072254B}"/>
          </ac:spMkLst>
        </pc:spChg>
        <pc:picChg chg="add mod">
          <ac:chgData name="Gururaj, Prabhu" userId="195a5ca6-d6c2-4f45-89e5-cd63c1f23df7" providerId="ADAL" clId="{7AF5FEA8-892E-5434-AF65-252C363A64C3}" dt="2025-09-29T04:24:49.987" v="1957" actId="1076"/>
          <ac:picMkLst>
            <pc:docMk/>
            <pc:sldMk cId="1902500392" sldId="284"/>
            <ac:picMk id="9218" creationId="{8259D0ED-5793-251F-924B-503F04812CAD}"/>
          </ac:picMkLst>
        </pc:picChg>
      </pc:sldChg>
      <pc:sldChg chg="addSp delSp modSp new mod">
        <pc:chgData name="Gururaj, Prabhu" userId="195a5ca6-d6c2-4f45-89e5-cd63c1f23df7" providerId="ADAL" clId="{7AF5FEA8-892E-5434-AF65-252C363A64C3}" dt="2025-09-29T04:26:15.785" v="1998" actId="1076"/>
        <pc:sldMkLst>
          <pc:docMk/>
          <pc:sldMk cId="2203373356" sldId="285"/>
        </pc:sldMkLst>
        <pc:spChg chg="mod">
          <ac:chgData name="Gururaj, Prabhu" userId="195a5ca6-d6c2-4f45-89e5-cd63c1f23df7" providerId="ADAL" clId="{7AF5FEA8-892E-5434-AF65-252C363A64C3}" dt="2025-09-29T04:26:09.417" v="1995" actId="20577"/>
          <ac:spMkLst>
            <pc:docMk/>
            <pc:sldMk cId="2203373356" sldId="285"/>
            <ac:spMk id="2" creationId="{30F6E390-1B29-E574-6F3D-A08F42A62603}"/>
          </ac:spMkLst>
        </pc:spChg>
        <pc:spChg chg="del">
          <ac:chgData name="Gururaj, Prabhu" userId="195a5ca6-d6c2-4f45-89e5-cd63c1f23df7" providerId="ADAL" clId="{7AF5FEA8-892E-5434-AF65-252C363A64C3}" dt="2025-09-29T04:26:11.765" v="1996"/>
          <ac:spMkLst>
            <pc:docMk/>
            <pc:sldMk cId="2203373356" sldId="285"/>
            <ac:spMk id="3" creationId="{DFB88817-5663-DE23-0575-1662FCD2076D}"/>
          </ac:spMkLst>
        </pc:spChg>
        <pc:picChg chg="add mod">
          <ac:chgData name="Gururaj, Prabhu" userId="195a5ca6-d6c2-4f45-89e5-cd63c1f23df7" providerId="ADAL" clId="{7AF5FEA8-892E-5434-AF65-252C363A64C3}" dt="2025-09-29T04:26:15.785" v="1998" actId="1076"/>
          <ac:picMkLst>
            <pc:docMk/>
            <pc:sldMk cId="2203373356" sldId="285"/>
            <ac:picMk id="10242" creationId="{19E20BFF-0972-CABC-674B-7B9DF7A19467}"/>
          </ac:picMkLst>
        </pc:picChg>
      </pc:sldChg>
      <pc:sldChg chg="modSp new mod">
        <pc:chgData name="Gururaj, Prabhu" userId="195a5ca6-d6c2-4f45-89e5-cd63c1f23df7" providerId="ADAL" clId="{7AF5FEA8-892E-5434-AF65-252C363A64C3}" dt="2025-09-29T04:29:54.946" v="2232" actId="20577"/>
        <pc:sldMkLst>
          <pc:docMk/>
          <pc:sldMk cId="3192240800" sldId="286"/>
        </pc:sldMkLst>
        <pc:spChg chg="mod">
          <ac:chgData name="Gururaj, Prabhu" userId="195a5ca6-d6c2-4f45-89e5-cd63c1f23df7" providerId="ADAL" clId="{7AF5FEA8-892E-5434-AF65-252C363A64C3}" dt="2025-09-29T04:27:42.280" v="2018" actId="20577"/>
          <ac:spMkLst>
            <pc:docMk/>
            <pc:sldMk cId="3192240800" sldId="286"/>
            <ac:spMk id="2" creationId="{B14D9F3C-B23D-5007-44D6-7F51B6C998D1}"/>
          </ac:spMkLst>
        </pc:spChg>
        <pc:spChg chg="mod">
          <ac:chgData name="Gururaj, Prabhu" userId="195a5ca6-d6c2-4f45-89e5-cd63c1f23df7" providerId="ADAL" clId="{7AF5FEA8-892E-5434-AF65-252C363A64C3}" dt="2025-09-29T04:29:54.946" v="2232" actId="20577"/>
          <ac:spMkLst>
            <pc:docMk/>
            <pc:sldMk cId="3192240800" sldId="286"/>
            <ac:spMk id="3" creationId="{E9C8ACE0-D743-0F5E-5F72-53A11549A9F5}"/>
          </ac:spMkLst>
        </pc:spChg>
      </pc:sldChg>
      <pc:sldChg chg="addSp delSp modSp new mod setBg">
        <pc:chgData name="Gururaj, Prabhu" userId="195a5ca6-d6c2-4f45-89e5-cd63c1f23df7" providerId="ADAL" clId="{7AF5FEA8-892E-5434-AF65-252C363A64C3}" dt="2025-09-29T04:38:19.231" v="2339" actId="1076"/>
        <pc:sldMkLst>
          <pc:docMk/>
          <pc:sldMk cId="563317769" sldId="287"/>
        </pc:sldMkLst>
        <pc:spChg chg="mod">
          <ac:chgData name="Gururaj, Prabhu" userId="195a5ca6-d6c2-4f45-89e5-cd63c1f23df7" providerId="ADAL" clId="{7AF5FEA8-892E-5434-AF65-252C363A64C3}" dt="2025-09-29T04:38:11.711" v="2336" actId="26606"/>
          <ac:spMkLst>
            <pc:docMk/>
            <pc:sldMk cId="563317769" sldId="287"/>
            <ac:spMk id="2" creationId="{37E2A63B-FD99-96A3-7629-89FDB1B791FD}"/>
          </ac:spMkLst>
        </pc:spChg>
        <pc:spChg chg="del">
          <ac:chgData name="Gururaj, Prabhu" userId="195a5ca6-d6c2-4f45-89e5-cd63c1f23df7" providerId="ADAL" clId="{7AF5FEA8-892E-5434-AF65-252C363A64C3}" dt="2025-09-29T04:35:52.687" v="2293"/>
          <ac:spMkLst>
            <pc:docMk/>
            <pc:sldMk cId="563317769" sldId="287"/>
            <ac:spMk id="3" creationId="{0B513939-7AB3-A1AC-1C72-D9EF3446CAAF}"/>
          </ac:spMkLst>
        </pc:spChg>
        <pc:spChg chg="add del">
          <ac:chgData name="Gururaj, Prabhu" userId="195a5ca6-d6c2-4f45-89e5-cd63c1f23df7" providerId="ADAL" clId="{7AF5FEA8-892E-5434-AF65-252C363A64C3}" dt="2025-09-29T04:37:04.348" v="2300" actId="478"/>
          <ac:spMkLst>
            <pc:docMk/>
            <pc:sldMk cId="563317769" sldId="287"/>
            <ac:spMk id="11272" creationId="{12FA6AF2-920E-4C88-B33A-E992A05B9EE7}"/>
          </ac:spMkLst>
        </pc:spChg>
        <pc:spChg chg="add del">
          <ac:chgData name="Gururaj, Prabhu" userId="195a5ca6-d6c2-4f45-89e5-cd63c1f23df7" providerId="ADAL" clId="{7AF5FEA8-892E-5434-AF65-252C363A64C3}" dt="2025-09-29T04:38:11.711" v="2336" actId="26606"/>
          <ac:spMkLst>
            <pc:docMk/>
            <pc:sldMk cId="563317769" sldId="287"/>
            <ac:spMk id="11275" creationId="{69D47016-023F-44BD-981C-50E7A10A6609}"/>
          </ac:spMkLst>
        </pc:spChg>
        <pc:spChg chg="add del">
          <ac:chgData name="Gururaj, Prabhu" userId="195a5ca6-d6c2-4f45-89e5-cd63c1f23df7" providerId="ADAL" clId="{7AF5FEA8-892E-5434-AF65-252C363A64C3}" dt="2025-09-29T04:38:11.711" v="2336" actId="26606"/>
          <ac:spMkLst>
            <pc:docMk/>
            <pc:sldMk cId="563317769" sldId="287"/>
            <ac:spMk id="11277" creationId="{6D8B37B0-0682-433E-BC8D-498C04ABD9A7}"/>
          </ac:spMkLst>
        </pc:spChg>
        <pc:spChg chg="add">
          <ac:chgData name="Gururaj, Prabhu" userId="195a5ca6-d6c2-4f45-89e5-cd63c1f23df7" providerId="ADAL" clId="{7AF5FEA8-892E-5434-AF65-252C363A64C3}" dt="2025-09-29T04:38:11.711" v="2336" actId="26606"/>
          <ac:spMkLst>
            <pc:docMk/>
            <pc:sldMk cId="563317769" sldId="287"/>
            <ac:spMk id="11282" creationId="{C4879EFC-8E62-4E00-973C-C45EE9EC676D}"/>
          </ac:spMkLst>
        </pc:spChg>
        <pc:spChg chg="add">
          <ac:chgData name="Gururaj, Prabhu" userId="195a5ca6-d6c2-4f45-89e5-cd63c1f23df7" providerId="ADAL" clId="{7AF5FEA8-892E-5434-AF65-252C363A64C3}" dt="2025-09-29T04:38:11.711" v="2336" actId="26606"/>
          <ac:spMkLst>
            <pc:docMk/>
            <pc:sldMk cId="563317769" sldId="287"/>
            <ac:spMk id="11284" creationId="{D6A9C53F-5F90-40A5-8C85-5412D39C8C68}"/>
          </ac:spMkLst>
        </pc:spChg>
        <pc:picChg chg="add mod ord">
          <ac:chgData name="Gururaj, Prabhu" userId="195a5ca6-d6c2-4f45-89e5-cd63c1f23df7" providerId="ADAL" clId="{7AF5FEA8-892E-5434-AF65-252C363A64C3}" dt="2025-09-29T04:38:15.331" v="2337" actId="14100"/>
          <ac:picMkLst>
            <pc:docMk/>
            <pc:sldMk cId="563317769" sldId="287"/>
            <ac:picMk id="11266" creationId="{AE6EB792-A6BD-392A-6053-0E3445AA68FA}"/>
          </ac:picMkLst>
        </pc:picChg>
        <pc:picChg chg="add del mod">
          <ac:chgData name="Gururaj, Prabhu" userId="195a5ca6-d6c2-4f45-89e5-cd63c1f23df7" providerId="ADAL" clId="{7AF5FEA8-892E-5434-AF65-252C363A64C3}" dt="2025-09-29T04:38:04.195" v="2333" actId="478"/>
          <ac:picMkLst>
            <pc:docMk/>
            <pc:sldMk cId="563317769" sldId="287"/>
            <ac:picMk id="11268" creationId="{65A3D44D-BBED-4972-2D9B-68C396D97D86}"/>
          </ac:picMkLst>
        </pc:picChg>
        <pc:picChg chg="add mod">
          <ac:chgData name="Gururaj, Prabhu" userId="195a5ca6-d6c2-4f45-89e5-cd63c1f23df7" providerId="ADAL" clId="{7AF5FEA8-892E-5434-AF65-252C363A64C3}" dt="2025-09-29T04:38:19.231" v="2339" actId="1076"/>
          <ac:picMkLst>
            <pc:docMk/>
            <pc:sldMk cId="563317769" sldId="287"/>
            <ac:picMk id="11270" creationId="{701483F5-0AA0-D1F6-D165-43E65051D3B9}"/>
          </ac:picMkLst>
        </pc:picChg>
      </pc:sldChg>
      <pc:sldChg chg="addSp modSp new mod setBg">
        <pc:chgData name="Gururaj, Prabhu" userId="195a5ca6-d6c2-4f45-89e5-cd63c1f23df7" providerId="ADAL" clId="{7AF5FEA8-892E-5434-AF65-252C363A64C3}" dt="2025-09-29T04:48:39.948" v="2836" actId="113"/>
        <pc:sldMkLst>
          <pc:docMk/>
          <pc:sldMk cId="3377657721" sldId="288"/>
        </pc:sldMkLst>
        <pc:spChg chg="mod">
          <ac:chgData name="Gururaj, Prabhu" userId="195a5ca6-d6c2-4f45-89e5-cd63c1f23df7" providerId="ADAL" clId="{7AF5FEA8-892E-5434-AF65-252C363A64C3}" dt="2025-09-29T04:48:05.919" v="2824" actId="26606"/>
          <ac:spMkLst>
            <pc:docMk/>
            <pc:sldMk cId="3377657721" sldId="288"/>
            <ac:spMk id="2" creationId="{52A3CA15-0D26-86B1-91BC-59FE093E430D}"/>
          </ac:spMkLst>
        </pc:spChg>
        <pc:spChg chg="mod">
          <ac:chgData name="Gururaj, Prabhu" userId="195a5ca6-d6c2-4f45-89e5-cd63c1f23df7" providerId="ADAL" clId="{7AF5FEA8-892E-5434-AF65-252C363A64C3}" dt="2025-09-29T04:48:39.948" v="2836" actId="113"/>
          <ac:spMkLst>
            <pc:docMk/>
            <pc:sldMk cId="3377657721" sldId="288"/>
            <ac:spMk id="3" creationId="{4E84FE07-ED95-3750-7518-9984A5FE0060}"/>
          </ac:spMkLst>
        </pc:spChg>
        <pc:spChg chg="add">
          <ac:chgData name="Gururaj, Prabhu" userId="195a5ca6-d6c2-4f45-89e5-cd63c1f23df7" providerId="ADAL" clId="{7AF5FEA8-892E-5434-AF65-252C363A64C3}" dt="2025-09-29T04:48:05.919" v="2824" actId="26606"/>
          <ac:spMkLst>
            <pc:docMk/>
            <pc:sldMk cId="3377657721" sldId="288"/>
            <ac:spMk id="8" creationId="{70DFC902-7D23-471A-B557-B6B6917D7A0D}"/>
          </ac:spMkLst>
        </pc:spChg>
        <pc:spChg chg="add">
          <ac:chgData name="Gururaj, Prabhu" userId="195a5ca6-d6c2-4f45-89e5-cd63c1f23df7" providerId="ADAL" clId="{7AF5FEA8-892E-5434-AF65-252C363A64C3}" dt="2025-09-29T04:48:05.919" v="2824" actId="26606"/>
          <ac:spMkLst>
            <pc:docMk/>
            <pc:sldMk cId="3377657721" sldId="288"/>
            <ac:spMk id="10" creationId="{A55D5633-D557-4DCA-982C-FF36EB7A1C00}"/>
          </ac:spMkLst>
        </pc:spChg>
        <pc:spChg chg="add">
          <ac:chgData name="Gururaj, Prabhu" userId="195a5ca6-d6c2-4f45-89e5-cd63c1f23df7" providerId="ADAL" clId="{7AF5FEA8-892E-5434-AF65-252C363A64C3}" dt="2025-09-29T04:48:05.919" v="2824" actId="26606"/>
          <ac:spMkLst>
            <pc:docMk/>
            <pc:sldMk cId="3377657721" sldId="288"/>
            <ac:spMk id="12" creationId="{450D3AD2-FA80-415F-A9CE-54D884561CD7}"/>
          </ac:spMkLst>
        </pc:spChg>
      </pc:sldChg>
      <pc:sldChg chg="addSp delSp modSp new mod">
        <pc:chgData name="Gururaj, Prabhu" userId="195a5ca6-d6c2-4f45-89e5-cd63c1f23df7" providerId="ADAL" clId="{7AF5FEA8-892E-5434-AF65-252C363A64C3}" dt="2025-09-29T04:49:48.901" v="2882" actId="14100"/>
        <pc:sldMkLst>
          <pc:docMk/>
          <pc:sldMk cId="247933" sldId="289"/>
        </pc:sldMkLst>
        <pc:spChg chg="del">
          <ac:chgData name="Gururaj, Prabhu" userId="195a5ca6-d6c2-4f45-89e5-cd63c1f23df7" providerId="ADAL" clId="{7AF5FEA8-892E-5434-AF65-252C363A64C3}" dt="2025-09-29T04:49:09.958" v="2841" actId="478"/>
          <ac:spMkLst>
            <pc:docMk/>
            <pc:sldMk cId="247933" sldId="289"/>
            <ac:spMk id="2" creationId="{92283FAC-0D34-2FDA-1347-4A04B9BA68FF}"/>
          </ac:spMkLst>
        </pc:spChg>
        <pc:spChg chg="del">
          <ac:chgData name="Gururaj, Prabhu" userId="195a5ca6-d6c2-4f45-89e5-cd63c1f23df7" providerId="ADAL" clId="{7AF5FEA8-892E-5434-AF65-252C363A64C3}" dt="2025-09-29T04:49:02.127" v="2838"/>
          <ac:spMkLst>
            <pc:docMk/>
            <pc:sldMk cId="247933" sldId="289"/>
            <ac:spMk id="3" creationId="{07AE0105-C7A0-6608-F372-131AF5814CE8}"/>
          </ac:spMkLst>
        </pc:spChg>
        <pc:spChg chg="add mod">
          <ac:chgData name="Gururaj, Prabhu" userId="195a5ca6-d6c2-4f45-89e5-cd63c1f23df7" providerId="ADAL" clId="{7AF5FEA8-892E-5434-AF65-252C363A64C3}" dt="2025-09-29T04:49:13.786" v="2852" actId="20577"/>
          <ac:spMkLst>
            <pc:docMk/>
            <pc:sldMk cId="247933" sldId="289"/>
            <ac:spMk id="4" creationId="{9B3756DB-5A44-8BD1-6342-5ACE83DE8630}"/>
          </ac:spMkLst>
        </pc:spChg>
        <pc:spChg chg="add mod">
          <ac:chgData name="Gururaj, Prabhu" userId="195a5ca6-d6c2-4f45-89e5-cd63c1f23df7" providerId="ADAL" clId="{7AF5FEA8-892E-5434-AF65-252C363A64C3}" dt="2025-09-29T04:49:38.077" v="2877" actId="20577"/>
          <ac:spMkLst>
            <pc:docMk/>
            <pc:sldMk cId="247933" sldId="289"/>
            <ac:spMk id="5" creationId="{1A077F3A-CFA9-DE63-2879-7E26553135A7}"/>
          </ac:spMkLst>
        </pc:spChg>
        <pc:picChg chg="add mod">
          <ac:chgData name="Gururaj, Prabhu" userId="195a5ca6-d6c2-4f45-89e5-cd63c1f23df7" providerId="ADAL" clId="{7AF5FEA8-892E-5434-AF65-252C363A64C3}" dt="2025-09-29T04:49:48.901" v="2882" actId="14100"/>
          <ac:picMkLst>
            <pc:docMk/>
            <pc:sldMk cId="247933" sldId="289"/>
            <ac:picMk id="12290" creationId="{E6213902-DC68-3A8F-BF21-29DDBEA379DC}"/>
          </ac:picMkLst>
        </pc:picChg>
        <pc:picChg chg="add mod">
          <ac:chgData name="Gururaj, Prabhu" userId="195a5ca6-d6c2-4f45-89e5-cd63c1f23df7" providerId="ADAL" clId="{7AF5FEA8-892E-5434-AF65-252C363A64C3}" dt="2025-09-29T04:49:44.085" v="2880" actId="1076"/>
          <ac:picMkLst>
            <pc:docMk/>
            <pc:sldMk cId="247933" sldId="289"/>
            <ac:picMk id="12292" creationId="{AD278ACD-9760-0A2A-8641-3E154045888B}"/>
          </ac:picMkLst>
        </pc:picChg>
      </pc:sldChg>
      <pc:sldChg chg="addSp delSp modSp new mod">
        <pc:chgData name="Gururaj, Prabhu" userId="195a5ca6-d6c2-4f45-89e5-cd63c1f23df7" providerId="ADAL" clId="{7AF5FEA8-892E-5434-AF65-252C363A64C3}" dt="2025-09-29T04:54:10.277" v="2920" actId="1076"/>
        <pc:sldMkLst>
          <pc:docMk/>
          <pc:sldMk cId="2576732105" sldId="290"/>
        </pc:sldMkLst>
        <pc:spChg chg="mod">
          <ac:chgData name="Gururaj, Prabhu" userId="195a5ca6-d6c2-4f45-89e5-cd63c1f23df7" providerId="ADAL" clId="{7AF5FEA8-892E-5434-AF65-252C363A64C3}" dt="2025-09-29T04:51:22.906" v="2909" actId="20577"/>
          <ac:spMkLst>
            <pc:docMk/>
            <pc:sldMk cId="2576732105" sldId="290"/>
            <ac:spMk id="2" creationId="{370163C2-B859-03D2-F226-FA429F01413D}"/>
          </ac:spMkLst>
        </pc:spChg>
        <pc:spChg chg="del">
          <ac:chgData name="Gururaj, Prabhu" userId="195a5ca6-d6c2-4f45-89e5-cd63c1f23df7" providerId="ADAL" clId="{7AF5FEA8-892E-5434-AF65-252C363A64C3}" dt="2025-09-29T04:51:24.308" v="2910"/>
          <ac:spMkLst>
            <pc:docMk/>
            <pc:sldMk cId="2576732105" sldId="290"/>
            <ac:spMk id="3" creationId="{4BA1BC98-ED3F-7B31-2BBD-8DECC9C47BA5}"/>
          </ac:spMkLst>
        </pc:spChg>
        <pc:picChg chg="add mod">
          <ac:chgData name="Gururaj, Prabhu" userId="195a5ca6-d6c2-4f45-89e5-cd63c1f23df7" providerId="ADAL" clId="{7AF5FEA8-892E-5434-AF65-252C363A64C3}" dt="2025-09-29T04:53:45.924" v="2915" actId="1076"/>
          <ac:picMkLst>
            <pc:docMk/>
            <pc:sldMk cId="2576732105" sldId="290"/>
            <ac:picMk id="4" creationId="{5559B1E8-C01A-18E7-9C25-31BCA31A820B}"/>
          </ac:picMkLst>
        </pc:picChg>
        <pc:picChg chg="add mod">
          <ac:chgData name="Gururaj, Prabhu" userId="195a5ca6-d6c2-4f45-89e5-cd63c1f23df7" providerId="ADAL" clId="{7AF5FEA8-892E-5434-AF65-252C363A64C3}" dt="2025-09-29T04:54:10.277" v="2920" actId="1076"/>
          <ac:picMkLst>
            <pc:docMk/>
            <pc:sldMk cId="2576732105" sldId="290"/>
            <ac:picMk id="5" creationId="{1838A086-FB9A-7B83-C54F-DF0376D077B5}"/>
          </ac:picMkLst>
        </pc:picChg>
        <pc:picChg chg="add mod">
          <ac:chgData name="Gururaj, Prabhu" userId="195a5ca6-d6c2-4f45-89e5-cd63c1f23df7" providerId="ADAL" clId="{7AF5FEA8-892E-5434-AF65-252C363A64C3}" dt="2025-09-29T04:53:38.536" v="2912" actId="1076"/>
          <ac:picMkLst>
            <pc:docMk/>
            <pc:sldMk cId="2576732105" sldId="290"/>
            <ac:picMk id="13314" creationId="{7EACCD4D-3E88-C852-4FFA-5538D1D07165}"/>
          </ac:picMkLst>
        </pc:picChg>
      </pc:sldChg>
      <pc:sldChg chg="addSp modSp new mod setBg">
        <pc:chgData name="Gururaj, Prabhu" userId="195a5ca6-d6c2-4f45-89e5-cd63c1f23df7" providerId="ADAL" clId="{7AF5FEA8-892E-5434-AF65-252C363A64C3}" dt="2025-09-29T11:30:24.884" v="2947" actId="1076"/>
        <pc:sldMkLst>
          <pc:docMk/>
          <pc:sldMk cId="1767699951" sldId="291"/>
        </pc:sldMkLst>
        <pc:spChg chg="mod">
          <ac:chgData name="Gururaj, Prabhu" userId="195a5ca6-d6c2-4f45-89e5-cd63c1f23df7" providerId="ADAL" clId="{7AF5FEA8-892E-5434-AF65-252C363A64C3}" dt="2025-09-29T11:30:18.892" v="2945" actId="26606"/>
          <ac:spMkLst>
            <pc:docMk/>
            <pc:sldMk cId="1767699951" sldId="291"/>
            <ac:spMk id="2" creationId="{B95D6DF1-E9F9-0771-4A8D-6398A5293D15}"/>
          </ac:spMkLst>
        </pc:spChg>
        <pc:spChg chg="mod">
          <ac:chgData name="Gururaj, Prabhu" userId="195a5ca6-d6c2-4f45-89e5-cd63c1f23df7" providerId="ADAL" clId="{7AF5FEA8-892E-5434-AF65-252C363A64C3}" dt="2025-09-29T11:30:24.884" v="2947" actId="1076"/>
          <ac:spMkLst>
            <pc:docMk/>
            <pc:sldMk cId="1767699951" sldId="291"/>
            <ac:spMk id="3" creationId="{1AF6A162-275A-C53D-6448-429F822AA1FA}"/>
          </ac:spMkLst>
        </pc:spChg>
        <pc:spChg chg="add">
          <ac:chgData name="Gururaj, Prabhu" userId="195a5ca6-d6c2-4f45-89e5-cd63c1f23df7" providerId="ADAL" clId="{7AF5FEA8-892E-5434-AF65-252C363A64C3}" dt="2025-09-29T11:30:18.892" v="2945" actId="26606"/>
          <ac:spMkLst>
            <pc:docMk/>
            <pc:sldMk cId="1767699951" sldId="291"/>
            <ac:spMk id="14343" creationId="{2B97F24A-32CE-4C1C-A50D-3016B394DCFB}"/>
          </ac:spMkLst>
        </pc:spChg>
        <pc:spChg chg="add">
          <ac:chgData name="Gururaj, Prabhu" userId="195a5ca6-d6c2-4f45-89e5-cd63c1f23df7" providerId="ADAL" clId="{7AF5FEA8-892E-5434-AF65-252C363A64C3}" dt="2025-09-29T11:30:18.892" v="2945" actId="26606"/>
          <ac:spMkLst>
            <pc:docMk/>
            <pc:sldMk cId="1767699951" sldId="291"/>
            <ac:spMk id="14345" creationId="{CD8B4F24-440B-49E9-B85D-733523DC064B}"/>
          </ac:spMkLst>
        </pc:spChg>
        <pc:picChg chg="add mod">
          <ac:chgData name="Gururaj, Prabhu" userId="195a5ca6-d6c2-4f45-89e5-cd63c1f23df7" providerId="ADAL" clId="{7AF5FEA8-892E-5434-AF65-252C363A64C3}" dt="2025-09-29T11:30:24.884" v="2947" actId="1076"/>
          <ac:picMkLst>
            <pc:docMk/>
            <pc:sldMk cId="1767699951" sldId="291"/>
            <ac:picMk id="14338" creationId="{F9B7C8EE-7243-A2F9-5C92-4C76B61DDFE2}"/>
          </ac:picMkLst>
        </pc:picChg>
      </pc:sldChg>
      <pc:sldChg chg="addSp delSp modSp new mod setBg">
        <pc:chgData name="Gururaj, Prabhu" userId="195a5ca6-d6c2-4f45-89e5-cd63c1f23df7" providerId="ADAL" clId="{7AF5FEA8-892E-5434-AF65-252C363A64C3}" dt="2025-09-29T11:37:45.549" v="2984" actId="14100"/>
        <pc:sldMkLst>
          <pc:docMk/>
          <pc:sldMk cId="2831981485" sldId="292"/>
        </pc:sldMkLst>
        <pc:spChg chg="mod">
          <ac:chgData name="Gururaj, Prabhu" userId="195a5ca6-d6c2-4f45-89e5-cd63c1f23df7" providerId="ADAL" clId="{7AF5FEA8-892E-5434-AF65-252C363A64C3}" dt="2025-09-29T11:37:34.903" v="2981" actId="26606"/>
          <ac:spMkLst>
            <pc:docMk/>
            <pc:sldMk cId="2831981485" sldId="292"/>
            <ac:spMk id="2" creationId="{CE21FDD4-2F66-89DB-7958-F436C4359C56}"/>
          </ac:spMkLst>
        </pc:spChg>
        <pc:spChg chg="del">
          <ac:chgData name="Gururaj, Prabhu" userId="195a5ca6-d6c2-4f45-89e5-cd63c1f23df7" providerId="ADAL" clId="{7AF5FEA8-892E-5434-AF65-252C363A64C3}" dt="2025-09-29T11:37:30.800" v="2980"/>
          <ac:spMkLst>
            <pc:docMk/>
            <pc:sldMk cId="2831981485" sldId="292"/>
            <ac:spMk id="3" creationId="{4B8ED587-1A53-6EBD-72A4-36B6FA27A104}"/>
          </ac:spMkLst>
        </pc:spChg>
        <pc:spChg chg="add del">
          <ac:chgData name="Gururaj, Prabhu" userId="195a5ca6-d6c2-4f45-89e5-cd63c1f23df7" providerId="ADAL" clId="{7AF5FEA8-892E-5434-AF65-252C363A64C3}" dt="2025-09-29T11:37:40.925" v="2982" actId="478"/>
          <ac:spMkLst>
            <pc:docMk/>
            <pc:sldMk cId="2831981485" sldId="292"/>
            <ac:spMk id="15366" creationId="{D7AA2C85-EBCA-C259-2E18-44379E4EDA02}"/>
          </ac:spMkLst>
        </pc:spChg>
        <pc:spChg chg="add">
          <ac:chgData name="Gururaj, Prabhu" userId="195a5ca6-d6c2-4f45-89e5-cd63c1f23df7" providerId="ADAL" clId="{7AF5FEA8-892E-5434-AF65-252C363A64C3}" dt="2025-09-29T11:37:34.903" v="2981" actId="26606"/>
          <ac:spMkLst>
            <pc:docMk/>
            <pc:sldMk cId="2831981485" sldId="292"/>
            <ac:spMk id="15369" creationId="{84ECDE7A-6944-466D-8FFE-149A29BA6BAE}"/>
          </ac:spMkLst>
        </pc:spChg>
        <pc:spChg chg="add">
          <ac:chgData name="Gururaj, Prabhu" userId="195a5ca6-d6c2-4f45-89e5-cd63c1f23df7" providerId="ADAL" clId="{7AF5FEA8-892E-5434-AF65-252C363A64C3}" dt="2025-09-29T11:37:34.903" v="2981" actId="26606"/>
          <ac:spMkLst>
            <pc:docMk/>
            <pc:sldMk cId="2831981485" sldId="292"/>
            <ac:spMk id="15371" creationId="{B3420082-9415-44EC-802E-C77D71D59C57}"/>
          </ac:spMkLst>
        </pc:spChg>
        <pc:spChg chg="add">
          <ac:chgData name="Gururaj, Prabhu" userId="195a5ca6-d6c2-4f45-89e5-cd63c1f23df7" providerId="ADAL" clId="{7AF5FEA8-892E-5434-AF65-252C363A64C3}" dt="2025-09-29T11:37:34.903" v="2981" actId="26606"/>
          <ac:spMkLst>
            <pc:docMk/>
            <pc:sldMk cId="2831981485" sldId="292"/>
            <ac:spMk id="15373" creationId="{55A52C45-1FCB-4636-A80F-2849B8226C01}"/>
          </ac:spMkLst>
        </pc:spChg>
        <pc:spChg chg="add">
          <ac:chgData name="Gururaj, Prabhu" userId="195a5ca6-d6c2-4f45-89e5-cd63c1f23df7" providerId="ADAL" clId="{7AF5FEA8-892E-5434-AF65-252C363A64C3}" dt="2025-09-29T11:37:34.903" v="2981" actId="26606"/>
          <ac:spMkLst>
            <pc:docMk/>
            <pc:sldMk cId="2831981485" sldId="292"/>
            <ac:spMk id="15375" creationId="{768EB4DD-3704-43AD-92B3-C4E0C6EA92CB}"/>
          </ac:spMkLst>
        </pc:spChg>
        <pc:picChg chg="add mod">
          <ac:chgData name="Gururaj, Prabhu" userId="195a5ca6-d6c2-4f45-89e5-cd63c1f23df7" providerId="ADAL" clId="{7AF5FEA8-892E-5434-AF65-252C363A64C3}" dt="2025-09-29T11:37:45.549" v="2984" actId="14100"/>
          <ac:picMkLst>
            <pc:docMk/>
            <pc:sldMk cId="2831981485" sldId="292"/>
            <ac:picMk id="15362" creationId="{E388CEA7-2E54-FFD2-9D52-B75FC3E5AEBF}"/>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FCCD61A-D879-4C7F-A68A-6AB6381193B1}" type="doc">
      <dgm:prSet loTypeId="urn:microsoft.com/office/officeart/2005/8/layout/list1" loCatId="list" qsTypeId="urn:microsoft.com/office/officeart/2005/8/quickstyle/simple4" qsCatId="simple" csTypeId="urn:microsoft.com/office/officeart/2005/8/colors/colorful2" csCatId="colorful"/>
      <dgm:spPr/>
      <dgm:t>
        <a:bodyPr/>
        <a:lstStyle/>
        <a:p>
          <a:endParaRPr lang="en-US"/>
        </a:p>
      </dgm:t>
    </dgm:pt>
    <dgm:pt modelId="{012B0A50-195C-4DB0-8622-38EE2D420228}">
      <dgm:prSet/>
      <dgm:spPr/>
      <dgm:t>
        <a:bodyPr/>
        <a:lstStyle/>
        <a:p>
          <a:r>
            <a:rPr lang="en-US"/>
            <a:t>MultiModal RAG –</a:t>
          </a:r>
        </a:p>
      </dgm:t>
    </dgm:pt>
    <dgm:pt modelId="{8E9C4B74-8CDD-4DA6-A721-157CB3F44FD5}" type="parTrans" cxnId="{4E95BDDB-A0F4-40FF-A93C-50F2DE1D80DF}">
      <dgm:prSet/>
      <dgm:spPr/>
      <dgm:t>
        <a:bodyPr/>
        <a:lstStyle/>
        <a:p>
          <a:endParaRPr lang="en-US"/>
        </a:p>
      </dgm:t>
    </dgm:pt>
    <dgm:pt modelId="{4361D060-2E26-4671-A0CD-4985F632A155}" type="sibTrans" cxnId="{4E95BDDB-A0F4-40FF-A93C-50F2DE1D80DF}">
      <dgm:prSet/>
      <dgm:spPr/>
      <dgm:t>
        <a:bodyPr/>
        <a:lstStyle/>
        <a:p>
          <a:endParaRPr lang="en-US"/>
        </a:p>
      </dgm:t>
    </dgm:pt>
    <dgm:pt modelId="{CFBC2892-B4C0-4E89-8D67-85C295BE1031}">
      <dgm:prSet/>
      <dgm:spPr/>
      <dgm:t>
        <a:bodyPr/>
        <a:lstStyle/>
        <a:p>
          <a:r>
            <a:rPr lang="en-US"/>
            <a:t>Extends capabilities of the standard RAG beyond text data and incorporates other data types such as images, video, and audio. This characteristic enables the system to fetch information from nontextual documents and provide additional context.</a:t>
          </a:r>
        </a:p>
      </dgm:t>
    </dgm:pt>
    <dgm:pt modelId="{5EE78804-17E4-4914-B300-114EA40B8933}" type="parTrans" cxnId="{9CEE4DA5-2E24-4A85-AAF9-97C990D3118F}">
      <dgm:prSet/>
      <dgm:spPr/>
      <dgm:t>
        <a:bodyPr/>
        <a:lstStyle/>
        <a:p>
          <a:endParaRPr lang="en-US"/>
        </a:p>
      </dgm:t>
    </dgm:pt>
    <dgm:pt modelId="{4AD5B9FA-CF73-4609-9030-4C07A8059854}" type="sibTrans" cxnId="{9CEE4DA5-2E24-4A85-AAF9-97C990D3118F}">
      <dgm:prSet/>
      <dgm:spPr/>
      <dgm:t>
        <a:bodyPr/>
        <a:lstStyle/>
        <a:p>
          <a:endParaRPr lang="en-US"/>
        </a:p>
      </dgm:t>
    </dgm:pt>
    <dgm:pt modelId="{7605B179-28C5-4C2B-9C71-2AAE320272B3}">
      <dgm:prSet/>
      <dgm:spPr/>
      <dgm:t>
        <a:bodyPr/>
        <a:lstStyle/>
        <a:p>
          <a:r>
            <a:rPr lang="en-US"/>
            <a:t>Knowledge Graph RAG-</a:t>
          </a:r>
        </a:p>
      </dgm:t>
    </dgm:pt>
    <dgm:pt modelId="{AEFA82DF-F39B-4A86-98EC-5030332D7DAD}" type="parTrans" cxnId="{7C0DEBB2-3BDC-44B8-9D85-D3272DE16C2C}">
      <dgm:prSet/>
      <dgm:spPr/>
      <dgm:t>
        <a:bodyPr/>
        <a:lstStyle/>
        <a:p>
          <a:endParaRPr lang="en-US"/>
        </a:p>
      </dgm:t>
    </dgm:pt>
    <dgm:pt modelId="{0F91C885-F544-4AB7-94AF-3046008A6B98}" type="sibTrans" cxnId="{7C0DEBB2-3BDC-44B8-9D85-D3272DE16C2C}">
      <dgm:prSet/>
      <dgm:spPr/>
      <dgm:t>
        <a:bodyPr/>
        <a:lstStyle/>
        <a:p>
          <a:endParaRPr lang="en-US"/>
        </a:p>
      </dgm:t>
    </dgm:pt>
    <dgm:pt modelId="{9A8AA5B1-40F6-482C-8054-BFED8971A965}">
      <dgm:prSet/>
      <dgm:spPr/>
      <dgm:t>
        <a:bodyPr/>
        <a:lstStyle/>
        <a:p>
          <a:r>
            <a:rPr lang="en-US"/>
            <a:t>Integrates knowledge graphs into the retrieval process. Knowledge graphs help establish relationships between entities, providing better context, especially in multi-hop queries.</a:t>
          </a:r>
        </a:p>
      </dgm:t>
    </dgm:pt>
    <dgm:pt modelId="{8F82E80D-6B35-4473-83D8-7FECEE0DAE3B}" type="parTrans" cxnId="{7B7364E5-FFB4-456D-ABF1-88BE1AA3F641}">
      <dgm:prSet/>
      <dgm:spPr/>
      <dgm:t>
        <a:bodyPr/>
        <a:lstStyle/>
        <a:p>
          <a:endParaRPr lang="en-US"/>
        </a:p>
      </dgm:t>
    </dgm:pt>
    <dgm:pt modelId="{9D5621F7-2CE5-41F8-A49C-E38111F7493F}" type="sibTrans" cxnId="{7B7364E5-FFB4-456D-ABF1-88BE1AA3F641}">
      <dgm:prSet/>
      <dgm:spPr/>
      <dgm:t>
        <a:bodyPr/>
        <a:lstStyle/>
        <a:p>
          <a:endParaRPr lang="en-US"/>
        </a:p>
      </dgm:t>
    </dgm:pt>
    <dgm:pt modelId="{96641999-1FC8-4462-BD61-13B5875FCF57}">
      <dgm:prSet/>
      <dgm:spPr/>
      <dgm:t>
        <a:bodyPr/>
        <a:lstStyle/>
        <a:p>
          <a:r>
            <a:rPr lang="en-US"/>
            <a:t>Agentic RAG</a:t>
          </a:r>
        </a:p>
      </dgm:t>
    </dgm:pt>
    <dgm:pt modelId="{26D0889F-2388-4CA6-9652-B90716F635B8}" type="parTrans" cxnId="{22FE53BE-6EEE-49BD-B89C-68564B836C10}">
      <dgm:prSet/>
      <dgm:spPr/>
      <dgm:t>
        <a:bodyPr/>
        <a:lstStyle/>
        <a:p>
          <a:endParaRPr lang="en-US"/>
        </a:p>
      </dgm:t>
    </dgm:pt>
    <dgm:pt modelId="{BAD29D7A-F679-4959-BD0B-C661EB00DE1F}" type="sibTrans" cxnId="{22FE53BE-6EEE-49BD-B89C-68564B836C10}">
      <dgm:prSet/>
      <dgm:spPr/>
      <dgm:t>
        <a:bodyPr/>
        <a:lstStyle/>
        <a:p>
          <a:endParaRPr lang="en-US"/>
        </a:p>
      </dgm:t>
    </dgm:pt>
    <dgm:pt modelId="{835D8038-CFC0-4C7B-A974-57A876D58FC0}">
      <dgm:prSet/>
      <dgm:spPr/>
      <dgm:t>
        <a:bodyPr/>
        <a:lstStyle/>
        <a:p>
          <a:r>
            <a:rPr lang="en-US"/>
            <a:t>Incorporates LLM agents into the RAG framework. These agents enable autonomous decision making across the RAG value chain from indexing to generation. Simultaneously, all components become adaptive to the user query.</a:t>
          </a:r>
        </a:p>
      </dgm:t>
    </dgm:pt>
    <dgm:pt modelId="{595DD34F-34C1-47AF-89BD-09E4D65B1D21}" type="parTrans" cxnId="{4C6E769D-12DB-484B-A8B4-E85A89D776B2}">
      <dgm:prSet/>
      <dgm:spPr/>
      <dgm:t>
        <a:bodyPr/>
        <a:lstStyle/>
        <a:p>
          <a:endParaRPr lang="en-US"/>
        </a:p>
      </dgm:t>
    </dgm:pt>
    <dgm:pt modelId="{D7F109F5-F4CA-4C60-B1E5-612D6BBB3AB4}" type="sibTrans" cxnId="{4C6E769D-12DB-484B-A8B4-E85A89D776B2}">
      <dgm:prSet/>
      <dgm:spPr/>
      <dgm:t>
        <a:bodyPr/>
        <a:lstStyle/>
        <a:p>
          <a:endParaRPr lang="en-US"/>
        </a:p>
      </dgm:t>
    </dgm:pt>
    <dgm:pt modelId="{6351D206-8782-B443-80E9-4E61386B7598}" type="pres">
      <dgm:prSet presAssocID="{9FCCD61A-D879-4C7F-A68A-6AB6381193B1}" presName="linear" presStyleCnt="0">
        <dgm:presLayoutVars>
          <dgm:dir/>
          <dgm:animLvl val="lvl"/>
          <dgm:resizeHandles val="exact"/>
        </dgm:presLayoutVars>
      </dgm:prSet>
      <dgm:spPr/>
    </dgm:pt>
    <dgm:pt modelId="{3624B85F-9AD4-4A4D-BBB2-9781BE5D9875}" type="pres">
      <dgm:prSet presAssocID="{012B0A50-195C-4DB0-8622-38EE2D420228}" presName="parentLin" presStyleCnt="0"/>
      <dgm:spPr/>
    </dgm:pt>
    <dgm:pt modelId="{27540073-F8BF-D64B-A2C5-B6D9079772F0}" type="pres">
      <dgm:prSet presAssocID="{012B0A50-195C-4DB0-8622-38EE2D420228}" presName="parentLeftMargin" presStyleLbl="node1" presStyleIdx="0" presStyleCnt="3"/>
      <dgm:spPr/>
    </dgm:pt>
    <dgm:pt modelId="{9B32F38A-C08B-A34C-BC2C-F39A76686C39}" type="pres">
      <dgm:prSet presAssocID="{012B0A50-195C-4DB0-8622-38EE2D420228}" presName="parentText" presStyleLbl="node1" presStyleIdx="0" presStyleCnt="3">
        <dgm:presLayoutVars>
          <dgm:chMax val="0"/>
          <dgm:bulletEnabled val="1"/>
        </dgm:presLayoutVars>
      </dgm:prSet>
      <dgm:spPr/>
    </dgm:pt>
    <dgm:pt modelId="{7C0A22B3-0F64-7442-B547-2BA4A0F6B3C2}" type="pres">
      <dgm:prSet presAssocID="{012B0A50-195C-4DB0-8622-38EE2D420228}" presName="negativeSpace" presStyleCnt="0"/>
      <dgm:spPr/>
    </dgm:pt>
    <dgm:pt modelId="{F97D7DBE-A448-7E46-9DF0-DC149B05F988}" type="pres">
      <dgm:prSet presAssocID="{012B0A50-195C-4DB0-8622-38EE2D420228}" presName="childText" presStyleLbl="conFgAcc1" presStyleIdx="0" presStyleCnt="3">
        <dgm:presLayoutVars>
          <dgm:bulletEnabled val="1"/>
        </dgm:presLayoutVars>
      </dgm:prSet>
      <dgm:spPr/>
    </dgm:pt>
    <dgm:pt modelId="{80A2383A-DE62-A045-B363-188A15B4B5B1}" type="pres">
      <dgm:prSet presAssocID="{4361D060-2E26-4671-A0CD-4985F632A155}" presName="spaceBetweenRectangles" presStyleCnt="0"/>
      <dgm:spPr/>
    </dgm:pt>
    <dgm:pt modelId="{ACC3956B-E24D-5543-BB15-E50724D94AD5}" type="pres">
      <dgm:prSet presAssocID="{7605B179-28C5-4C2B-9C71-2AAE320272B3}" presName="parentLin" presStyleCnt="0"/>
      <dgm:spPr/>
    </dgm:pt>
    <dgm:pt modelId="{0FB47C2A-C6A9-EC4A-8F37-98016C03F924}" type="pres">
      <dgm:prSet presAssocID="{7605B179-28C5-4C2B-9C71-2AAE320272B3}" presName="parentLeftMargin" presStyleLbl="node1" presStyleIdx="0" presStyleCnt="3"/>
      <dgm:spPr/>
    </dgm:pt>
    <dgm:pt modelId="{C95E4B9E-5486-4248-8736-3180DC3956C1}" type="pres">
      <dgm:prSet presAssocID="{7605B179-28C5-4C2B-9C71-2AAE320272B3}" presName="parentText" presStyleLbl="node1" presStyleIdx="1" presStyleCnt="3">
        <dgm:presLayoutVars>
          <dgm:chMax val="0"/>
          <dgm:bulletEnabled val="1"/>
        </dgm:presLayoutVars>
      </dgm:prSet>
      <dgm:spPr/>
    </dgm:pt>
    <dgm:pt modelId="{DBABD69C-2319-9149-B3E8-577980F4A7AA}" type="pres">
      <dgm:prSet presAssocID="{7605B179-28C5-4C2B-9C71-2AAE320272B3}" presName="negativeSpace" presStyleCnt="0"/>
      <dgm:spPr/>
    </dgm:pt>
    <dgm:pt modelId="{DA7E74A2-9BFB-1044-8833-294C20FD4F6F}" type="pres">
      <dgm:prSet presAssocID="{7605B179-28C5-4C2B-9C71-2AAE320272B3}" presName="childText" presStyleLbl="conFgAcc1" presStyleIdx="1" presStyleCnt="3">
        <dgm:presLayoutVars>
          <dgm:bulletEnabled val="1"/>
        </dgm:presLayoutVars>
      </dgm:prSet>
      <dgm:spPr/>
    </dgm:pt>
    <dgm:pt modelId="{07D31AA1-98D4-F042-B1A5-F330BFD24E64}" type="pres">
      <dgm:prSet presAssocID="{0F91C885-F544-4AB7-94AF-3046008A6B98}" presName="spaceBetweenRectangles" presStyleCnt="0"/>
      <dgm:spPr/>
    </dgm:pt>
    <dgm:pt modelId="{E69521CA-0F83-4E46-8DA2-B93792BBEFA3}" type="pres">
      <dgm:prSet presAssocID="{96641999-1FC8-4462-BD61-13B5875FCF57}" presName="parentLin" presStyleCnt="0"/>
      <dgm:spPr/>
    </dgm:pt>
    <dgm:pt modelId="{DDB9A57B-1F8A-394A-9D72-6CDA34AAD201}" type="pres">
      <dgm:prSet presAssocID="{96641999-1FC8-4462-BD61-13B5875FCF57}" presName="parentLeftMargin" presStyleLbl="node1" presStyleIdx="1" presStyleCnt="3"/>
      <dgm:spPr/>
    </dgm:pt>
    <dgm:pt modelId="{1FBA0D6B-384F-8143-BDF4-60F750CEDE7F}" type="pres">
      <dgm:prSet presAssocID="{96641999-1FC8-4462-BD61-13B5875FCF57}" presName="parentText" presStyleLbl="node1" presStyleIdx="2" presStyleCnt="3">
        <dgm:presLayoutVars>
          <dgm:chMax val="0"/>
          <dgm:bulletEnabled val="1"/>
        </dgm:presLayoutVars>
      </dgm:prSet>
      <dgm:spPr/>
    </dgm:pt>
    <dgm:pt modelId="{A382B979-31B5-2C48-9F8A-D71FAD8ED085}" type="pres">
      <dgm:prSet presAssocID="{96641999-1FC8-4462-BD61-13B5875FCF57}" presName="negativeSpace" presStyleCnt="0"/>
      <dgm:spPr/>
    </dgm:pt>
    <dgm:pt modelId="{B049DED7-4E92-7D48-8798-AB6960D40E98}" type="pres">
      <dgm:prSet presAssocID="{96641999-1FC8-4462-BD61-13B5875FCF57}" presName="childText" presStyleLbl="conFgAcc1" presStyleIdx="2" presStyleCnt="3">
        <dgm:presLayoutVars>
          <dgm:bulletEnabled val="1"/>
        </dgm:presLayoutVars>
      </dgm:prSet>
      <dgm:spPr/>
    </dgm:pt>
  </dgm:ptLst>
  <dgm:cxnLst>
    <dgm:cxn modelId="{C7B17D0B-7959-5648-8A4F-085A743A4A9C}" type="presOf" srcId="{7605B179-28C5-4C2B-9C71-2AAE320272B3}" destId="{C95E4B9E-5486-4248-8736-3180DC3956C1}" srcOrd="1" destOrd="0" presId="urn:microsoft.com/office/officeart/2005/8/layout/list1"/>
    <dgm:cxn modelId="{0D715B11-8AFC-E34F-A6F4-A87C93BEDF16}" type="presOf" srcId="{CFBC2892-B4C0-4E89-8D67-85C295BE1031}" destId="{F97D7DBE-A448-7E46-9DF0-DC149B05F988}" srcOrd="0" destOrd="0" presId="urn:microsoft.com/office/officeart/2005/8/layout/list1"/>
    <dgm:cxn modelId="{95C0DA1D-B4E4-8D49-8684-2C21F44C10A0}" type="presOf" srcId="{9FCCD61A-D879-4C7F-A68A-6AB6381193B1}" destId="{6351D206-8782-B443-80E9-4E61386B7598}" srcOrd="0" destOrd="0" presId="urn:microsoft.com/office/officeart/2005/8/layout/list1"/>
    <dgm:cxn modelId="{171CB041-5B0A-1B4B-8A73-15C869DDE5EE}" type="presOf" srcId="{835D8038-CFC0-4C7B-A974-57A876D58FC0}" destId="{B049DED7-4E92-7D48-8798-AB6960D40E98}" srcOrd="0" destOrd="0" presId="urn:microsoft.com/office/officeart/2005/8/layout/list1"/>
    <dgm:cxn modelId="{EE4CA544-F094-484A-B0AB-50CC5113FBAE}" type="presOf" srcId="{012B0A50-195C-4DB0-8622-38EE2D420228}" destId="{9B32F38A-C08B-A34C-BC2C-F39A76686C39}" srcOrd="1" destOrd="0" presId="urn:microsoft.com/office/officeart/2005/8/layout/list1"/>
    <dgm:cxn modelId="{4C6E769D-12DB-484B-A8B4-E85A89D776B2}" srcId="{96641999-1FC8-4462-BD61-13B5875FCF57}" destId="{835D8038-CFC0-4C7B-A974-57A876D58FC0}" srcOrd="0" destOrd="0" parTransId="{595DD34F-34C1-47AF-89BD-09E4D65B1D21}" sibTransId="{D7F109F5-F4CA-4C60-B1E5-612D6BBB3AB4}"/>
    <dgm:cxn modelId="{9CEE4DA5-2E24-4A85-AAF9-97C990D3118F}" srcId="{012B0A50-195C-4DB0-8622-38EE2D420228}" destId="{CFBC2892-B4C0-4E89-8D67-85C295BE1031}" srcOrd="0" destOrd="0" parTransId="{5EE78804-17E4-4914-B300-114EA40B8933}" sibTransId="{4AD5B9FA-CF73-4609-9030-4C07A8059854}"/>
    <dgm:cxn modelId="{EBA6D8AC-3B48-954F-89DA-C021F8CA2994}" type="presOf" srcId="{96641999-1FC8-4462-BD61-13B5875FCF57}" destId="{DDB9A57B-1F8A-394A-9D72-6CDA34AAD201}" srcOrd="0" destOrd="0" presId="urn:microsoft.com/office/officeart/2005/8/layout/list1"/>
    <dgm:cxn modelId="{7C0DEBB2-3BDC-44B8-9D85-D3272DE16C2C}" srcId="{9FCCD61A-D879-4C7F-A68A-6AB6381193B1}" destId="{7605B179-28C5-4C2B-9C71-2AAE320272B3}" srcOrd="1" destOrd="0" parTransId="{AEFA82DF-F39B-4A86-98EC-5030332D7DAD}" sibTransId="{0F91C885-F544-4AB7-94AF-3046008A6B98}"/>
    <dgm:cxn modelId="{D615BFBA-ACAA-AB47-B396-54E5F26ACB8E}" type="presOf" srcId="{9A8AA5B1-40F6-482C-8054-BFED8971A965}" destId="{DA7E74A2-9BFB-1044-8833-294C20FD4F6F}" srcOrd="0" destOrd="0" presId="urn:microsoft.com/office/officeart/2005/8/layout/list1"/>
    <dgm:cxn modelId="{22FE53BE-6EEE-49BD-B89C-68564B836C10}" srcId="{9FCCD61A-D879-4C7F-A68A-6AB6381193B1}" destId="{96641999-1FC8-4462-BD61-13B5875FCF57}" srcOrd="2" destOrd="0" parTransId="{26D0889F-2388-4CA6-9652-B90716F635B8}" sibTransId="{BAD29D7A-F679-4959-BD0B-C661EB00DE1F}"/>
    <dgm:cxn modelId="{28D2DCDA-4A43-3341-849A-310C47796851}" type="presOf" srcId="{96641999-1FC8-4462-BD61-13B5875FCF57}" destId="{1FBA0D6B-384F-8143-BDF4-60F750CEDE7F}" srcOrd="1" destOrd="0" presId="urn:microsoft.com/office/officeart/2005/8/layout/list1"/>
    <dgm:cxn modelId="{4E95BDDB-A0F4-40FF-A93C-50F2DE1D80DF}" srcId="{9FCCD61A-D879-4C7F-A68A-6AB6381193B1}" destId="{012B0A50-195C-4DB0-8622-38EE2D420228}" srcOrd="0" destOrd="0" parTransId="{8E9C4B74-8CDD-4DA6-A721-157CB3F44FD5}" sibTransId="{4361D060-2E26-4671-A0CD-4985F632A155}"/>
    <dgm:cxn modelId="{7B7364E5-FFB4-456D-ABF1-88BE1AA3F641}" srcId="{7605B179-28C5-4C2B-9C71-2AAE320272B3}" destId="{9A8AA5B1-40F6-482C-8054-BFED8971A965}" srcOrd="0" destOrd="0" parTransId="{8F82E80D-6B35-4473-83D8-7FECEE0DAE3B}" sibTransId="{9D5621F7-2CE5-41F8-A49C-E38111F7493F}"/>
    <dgm:cxn modelId="{093530F4-8291-A64D-823A-36CDB35EE914}" type="presOf" srcId="{7605B179-28C5-4C2B-9C71-2AAE320272B3}" destId="{0FB47C2A-C6A9-EC4A-8F37-98016C03F924}" srcOrd="0" destOrd="0" presId="urn:microsoft.com/office/officeart/2005/8/layout/list1"/>
    <dgm:cxn modelId="{20AB63F8-A073-7C46-8827-8D74B35624BF}" type="presOf" srcId="{012B0A50-195C-4DB0-8622-38EE2D420228}" destId="{27540073-F8BF-D64B-A2C5-B6D9079772F0}" srcOrd="0" destOrd="0" presId="urn:microsoft.com/office/officeart/2005/8/layout/list1"/>
    <dgm:cxn modelId="{3F83420B-1B46-0A40-A12A-9FA6D3A73730}" type="presParOf" srcId="{6351D206-8782-B443-80E9-4E61386B7598}" destId="{3624B85F-9AD4-4A4D-BBB2-9781BE5D9875}" srcOrd="0" destOrd="0" presId="urn:microsoft.com/office/officeart/2005/8/layout/list1"/>
    <dgm:cxn modelId="{42A11F94-176D-CC40-9A01-3B87F815A5FA}" type="presParOf" srcId="{3624B85F-9AD4-4A4D-BBB2-9781BE5D9875}" destId="{27540073-F8BF-D64B-A2C5-B6D9079772F0}" srcOrd="0" destOrd="0" presId="urn:microsoft.com/office/officeart/2005/8/layout/list1"/>
    <dgm:cxn modelId="{A73FAA8D-8439-FB43-81D2-1BFD73F011FD}" type="presParOf" srcId="{3624B85F-9AD4-4A4D-BBB2-9781BE5D9875}" destId="{9B32F38A-C08B-A34C-BC2C-F39A76686C39}" srcOrd="1" destOrd="0" presId="urn:microsoft.com/office/officeart/2005/8/layout/list1"/>
    <dgm:cxn modelId="{D9EB2F78-381B-5341-ACA5-53C2CF9636EA}" type="presParOf" srcId="{6351D206-8782-B443-80E9-4E61386B7598}" destId="{7C0A22B3-0F64-7442-B547-2BA4A0F6B3C2}" srcOrd="1" destOrd="0" presId="urn:microsoft.com/office/officeart/2005/8/layout/list1"/>
    <dgm:cxn modelId="{1E072231-C9E0-5942-BFDF-6F23E75F52E8}" type="presParOf" srcId="{6351D206-8782-B443-80E9-4E61386B7598}" destId="{F97D7DBE-A448-7E46-9DF0-DC149B05F988}" srcOrd="2" destOrd="0" presId="urn:microsoft.com/office/officeart/2005/8/layout/list1"/>
    <dgm:cxn modelId="{FEE02F67-D54A-A942-9F7B-8DB595299DC4}" type="presParOf" srcId="{6351D206-8782-B443-80E9-4E61386B7598}" destId="{80A2383A-DE62-A045-B363-188A15B4B5B1}" srcOrd="3" destOrd="0" presId="urn:microsoft.com/office/officeart/2005/8/layout/list1"/>
    <dgm:cxn modelId="{7F2AA4CC-46AC-0E43-A518-CDBEC440E54F}" type="presParOf" srcId="{6351D206-8782-B443-80E9-4E61386B7598}" destId="{ACC3956B-E24D-5543-BB15-E50724D94AD5}" srcOrd="4" destOrd="0" presId="urn:microsoft.com/office/officeart/2005/8/layout/list1"/>
    <dgm:cxn modelId="{93911ABE-0749-0747-9F32-61F050555193}" type="presParOf" srcId="{ACC3956B-E24D-5543-BB15-E50724D94AD5}" destId="{0FB47C2A-C6A9-EC4A-8F37-98016C03F924}" srcOrd="0" destOrd="0" presId="urn:microsoft.com/office/officeart/2005/8/layout/list1"/>
    <dgm:cxn modelId="{299EB6FD-F361-864E-A930-FDAA5EAABA17}" type="presParOf" srcId="{ACC3956B-E24D-5543-BB15-E50724D94AD5}" destId="{C95E4B9E-5486-4248-8736-3180DC3956C1}" srcOrd="1" destOrd="0" presId="urn:microsoft.com/office/officeart/2005/8/layout/list1"/>
    <dgm:cxn modelId="{D570AD5C-FEB2-9042-AACA-9618665BDD1B}" type="presParOf" srcId="{6351D206-8782-B443-80E9-4E61386B7598}" destId="{DBABD69C-2319-9149-B3E8-577980F4A7AA}" srcOrd="5" destOrd="0" presId="urn:microsoft.com/office/officeart/2005/8/layout/list1"/>
    <dgm:cxn modelId="{5813F6D0-ABE6-3046-9DA7-F809E223FC96}" type="presParOf" srcId="{6351D206-8782-B443-80E9-4E61386B7598}" destId="{DA7E74A2-9BFB-1044-8833-294C20FD4F6F}" srcOrd="6" destOrd="0" presId="urn:microsoft.com/office/officeart/2005/8/layout/list1"/>
    <dgm:cxn modelId="{90178D57-9796-F04F-B0F2-ACE41AFAF236}" type="presParOf" srcId="{6351D206-8782-B443-80E9-4E61386B7598}" destId="{07D31AA1-98D4-F042-B1A5-F330BFD24E64}" srcOrd="7" destOrd="0" presId="urn:microsoft.com/office/officeart/2005/8/layout/list1"/>
    <dgm:cxn modelId="{F744BA78-7D39-4C44-BAC7-A876C5B2FA8E}" type="presParOf" srcId="{6351D206-8782-B443-80E9-4E61386B7598}" destId="{E69521CA-0F83-4E46-8DA2-B93792BBEFA3}" srcOrd="8" destOrd="0" presId="urn:microsoft.com/office/officeart/2005/8/layout/list1"/>
    <dgm:cxn modelId="{8AA4EDBD-55D4-A34B-A280-D302FD385646}" type="presParOf" srcId="{E69521CA-0F83-4E46-8DA2-B93792BBEFA3}" destId="{DDB9A57B-1F8A-394A-9D72-6CDA34AAD201}" srcOrd="0" destOrd="0" presId="urn:microsoft.com/office/officeart/2005/8/layout/list1"/>
    <dgm:cxn modelId="{227B4407-4BB9-2F48-A1A9-2E462AB76E34}" type="presParOf" srcId="{E69521CA-0F83-4E46-8DA2-B93792BBEFA3}" destId="{1FBA0D6B-384F-8143-BDF4-60F750CEDE7F}" srcOrd="1" destOrd="0" presId="urn:microsoft.com/office/officeart/2005/8/layout/list1"/>
    <dgm:cxn modelId="{B286F274-52E2-5E42-973B-3DFD6041A364}" type="presParOf" srcId="{6351D206-8782-B443-80E9-4E61386B7598}" destId="{A382B979-31B5-2C48-9F8A-D71FAD8ED085}" srcOrd="9" destOrd="0" presId="urn:microsoft.com/office/officeart/2005/8/layout/list1"/>
    <dgm:cxn modelId="{52FF7B5B-FE5A-8C44-AFA7-B96394A4DE41}" type="presParOf" srcId="{6351D206-8782-B443-80E9-4E61386B7598}" destId="{B049DED7-4E92-7D48-8798-AB6960D40E98}"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7D7DBE-A448-7E46-9DF0-DC149B05F988}">
      <dsp:nvSpPr>
        <dsp:cNvPr id="0" name=""/>
        <dsp:cNvSpPr/>
      </dsp:nvSpPr>
      <dsp:spPr>
        <a:xfrm>
          <a:off x="0" y="367879"/>
          <a:ext cx="6666833" cy="1587599"/>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517420" tIns="333248" rIns="517420" bIns="113792" numCol="1" spcCol="1270" anchor="t" anchorCtr="0">
          <a:noAutofit/>
        </a:bodyPr>
        <a:lstStyle/>
        <a:p>
          <a:pPr marL="171450" lvl="1" indent="-171450" algn="l" defTabSz="711200">
            <a:lnSpc>
              <a:spcPct val="90000"/>
            </a:lnSpc>
            <a:spcBef>
              <a:spcPct val="0"/>
            </a:spcBef>
            <a:spcAft>
              <a:spcPct val="15000"/>
            </a:spcAft>
            <a:buChar char="•"/>
          </a:pPr>
          <a:r>
            <a:rPr lang="en-US" sz="1600" kern="1200"/>
            <a:t>Extends capabilities of the standard RAG beyond text data and incorporates other data types such as images, video, and audio. This characteristic enables the system to fetch information from nontextual documents and provide additional context.</a:t>
          </a:r>
        </a:p>
      </dsp:txBody>
      <dsp:txXfrm>
        <a:off x="0" y="367879"/>
        <a:ext cx="6666833" cy="1587599"/>
      </dsp:txXfrm>
    </dsp:sp>
    <dsp:sp modelId="{9B32F38A-C08B-A34C-BC2C-F39A76686C39}">
      <dsp:nvSpPr>
        <dsp:cNvPr id="0" name=""/>
        <dsp:cNvSpPr/>
      </dsp:nvSpPr>
      <dsp:spPr>
        <a:xfrm>
          <a:off x="333341" y="131719"/>
          <a:ext cx="4666783" cy="472320"/>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6393" tIns="0" rIns="176393" bIns="0" numCol="1" spcCol="1270" anchor="ctr" anchorCtr="0">
          <a:noAutofit/>
        </a:bodyPr>
        <a:lstStyle/>
        <a:p>
          <a:pPr marL="0" lvl="0" indent="0" algn="l" defTabSz="711200">
            <a:lnSpc>
              <a:spcPct val="90000"/>
            </a:lnSpc>
            <a:spcBef>
              <a:spcPct val="0"/>
            </a:spcBef>
            <a:spcAft>
              <a:spcPct val="35000"/>
            </a:spcAft>
            <a:buNone/>
          </a:pPr>
          <a:r>
            <a:rPr lang="en-US" sz="1600" kern="1200"/>
            <a:t>MultiModal RAG –</a:t>
          </a:r>
        </a:p>
      </dsp:txBody>
      <dsp:txXfrm>
        <a:off x="356398" y="154776"/>
        <a:ext cx="4620669" cy="426206"/>
      </dsp:txXfrm>
    </dsp:sp>
    <dsp:sp modelId="{DA7E74A2-9BFB-1044-8833-294C20FD4F6F}">
      <dsp:nvSpPr>
        <dsp:cNvPr id="0" name=""/>
        <dsp:cNvSpPr/>
      </dsp:nvSpPr>
      <dsp:spPr>
        <a:xfrm>
          <a:off x="0" y="2278039"/>
          <a:ext cx="6666833" cy="1360799"/>
        </a:xfrm>
        <a:prstGeom prst="rect">
          <a:avLst/>
        </a:prstGeom>
        <a:solidFill>
          <a:schemeClr val="lt1">
            <a:alpha val="90000"/>
            <a:hueOff val="0"/>
            <a:satOff val="0"/>
            <a:lumOff val="0"/>
            <a:alphaOff val="0"/>
          </a:schemeClr>
        </a:solidFill>
        <a:ln w="12700" cap="flat" cmpd="sng" algn="ctr">
          <a:solidFill>
            <a:schemeClr val="accent2">
              <a:hueOff val="3221806"/>
              <a:satOff val="-9246"/>
              <a:lumOff val="-14805"/>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517420" tIns="333248" rIns="517420" bIns="113792" numCol="1" spcCol="1270" anchor="t" anchorCtr="0">
          <a:noAutofit/>
        </a:bodyPr>
        <a:lstStyle/>
        <a:p>
          <a:pPr marL="171450" lvl="1" indent="-171450" algn="l" defTabSz="711200">
            <a:lnSpc>
              <a:spcPct val="90000"/>
            </a:lnSpc>
            <a:spcBef>
              <a:spcPct val="0"/>
            </a:spcBef>
            <a:spcAft>
              <a:spcPct val="15000"/>
            </a:spcAft>
            <a:buChar char="•"/>
          </a:pPr>
          <a:r>
            <a:rPr lang="en-US" sz="1600" kern="1200"/>
            <a:t>Integrates knowledge graphs into the retrieval process. Knowledge graphs help establish relationships between entities, providing better context, especially in multi-hop queries.</a:t>
          </a:r>
        </a:p>
      </dsp:txBody>
      <dsp:txXfrm>
        <a:off x="0" y="2278039"/>
        <a:ext cx="6666833" cy="1360799"/>
      </dsp:txXfrm>
    </dsp:sp>
    <dsp:sp modelId="{C95E4B9E-5486-4248-8736-3180DC3956C1}">
      <dsp:nvSpPr>
        <dsp:cNvPr id="0" name=""/>
        <dsp:cNvSpPr/>
      </dsp:nvSpPr>
      <dsp:spPr>
        <a:xfrm>
          <a:off x="333341" y="2041879"/>
          <a:ext cx="4666783" cy="472320"/>
        </a:xfrm>
        <a:prstGeom prst="roundRect">
          <a:avLst/>
        </a:prstGeom>
        <a:gradFill rotWithShape="0">
          <a:gsLst>
            <a:gs pos="0">
              <a:schemeClr val="accent2">
                <a:hueOff val="3221806"/>
                <a:satOff val="-9246"/>
                <a:lumOff val="-14805"/>
                <a:alphaOff val="0"/>
                <a:satMod val="103000"/>
                <a:lumMod val="102000"/>
                <a:tint val="94000"/>
              </a:schemeClr>
            </a:gs>
            <a:gs pos="50000">
              <a:schemeClr val="accent2">
                <a:hueOff val="3221806"/>
                <a:satOff val="-9246"/>
                <a:lumOff val="-14805"/>
                <a:alphaOff val="0"/>
                <a:satMod val="110000"/>
                <a:lumMod val="100000"/>
                <a:shade val="100000"/>
              </a:schemeClr>
            </a:gs>
            <a:gs pos="100000">
              <a:schemeClr val="accent2">
                <a:hueOff val="3221806"/>
                <a:satOff val="-9246"/>
                <a:lumOff val="-14805"/>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6393" tIns="0" rIns="176393" bIns="0" numCol="1" spcCol="1270" anchor="ctr" anchorCtr="0">
          <a:noAutofit/>
        </a:bodyPr>
        <a:lstStyle/>
        <a:p>
          <a:pPr marL="0" lvl="0" indent="0" algn="l" defTabSz="711200">
            <a:lnSpc>
              <a:spcPct val="90000"/>
            </a:lnSpc>
            <a:spcBef>
              <a:spcPct val="0"/>
            </a:spcBef>
            <a:spcAft>
              <a:spcPct val="35000"/>
            </a:spcAft>
            <a:buNone/>
          </a:pPr>
          <a:r>
            <a:rPr lang="en-US" sz="1600" kern="1200"/>
            <a:t>Knowledge Graph RAG-</a:t>
          </a:r>
        </a:p>
      </dsp:txBody>
      <dsp:txXfrm>
        <a:off x="356398" y="2064936"/>
        <a:ext cx="4620669" cy="426206"/>
      </dsp:txXfrm>
    </dsp:sp>
    <dsp:sp modelId="{B049DED7-4E92-7D48-8798-AB6960D40E98}">
      <dsp:nvSpPr>
        <dsp:cNvPr id="0" name=""/>
        <dsp:cNvSpPr/>
      </dsp:nvSpPr>
      <dsp:spPr>
        <a:xfrm>
          <a:off x="0" y="3961399"/>
          <a:ext cx="6666833" cy="1360799"/>
        </a:xfrm>
        <a:prstGeom prst="rect">
          <a:avLst/>
        </a:prstGeom>
        <a:solidFill>
          <a:schemeClr val="lt1">
            <a:alpha val="90000"/>
            <a:hueOff val="0"/>
            <a:satOff val="0"/>
            <a:lumOff val="0"/>
            <a:alphaOff val="0"/>
          </a:schemeClr>
        </a:solidFill>
        <a:ln w="12700" cap="flat" cmpd="sng" algn="ctr">
          <a:solidFill>
            <a:schemeClr val="accent2">
              <a:hueOff val="6443612"/>
              <a:satOff val="-18493"/>
              <a:lumOff val="-29609"/>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517420" tIns="333248" rIns="517420" bIns="113792" numCol="1" spcCol="1270" anchor="t" anchorCtr="0">
          <a:noAutofit/>
        </a:bodyPr>
        <a:lstStyle/>
        <a:p>
          <a:pPr marL="171450" lvl="1" indent="-171450" algn="l" defTabSz="711200">
            <a:lnSpc>
              <a:spcPct val="90000"/>
            </a:lnSpc>
            <a:spcBef>
              <a:spcPct val="0"/>
            </a:spcBef>
            <a:spcAft>
              <a:spcPct val="15000"/>
            </a:spcAft>
            <a:buChar char="•"/>
          </a:pPr>
          <a:r>
            <a:rPr lang="en-US" sz="1600" kern="1200"/>
            <a:t>Incorporates LLM agents into the RAG framework. These agents enable autonomous decision making across the RAG value chain from indexing to generation. Simultaneously, all components become adaptive to the user query.</a:t>
          </a:r>
        </a:p>
      </dsp:txBody>
      <dsp:txXfrm>
        <a:off x="0" y="3961399"/>
        <a:ext cx="6666833" cy="1360799"/>
      </dsp:txXfrm>
    </dsp:sp>
    <dsp:sp modelId="{1FBA0D6B-384F-8143-BDF4-60F750CEDE7F}">
      <dsp:nvSpPr>
        <dsp:cNvPr id="0" name=""/>
        <dsp:cNvSpPr/>
      </dsp:nvSpPr>
      <dsp:spPr>
        <a:xfrm>
          <a:off x="333341" y="3725239"/>
          <a:ext cx="4666783" cy="472320"/>
        </a:xfrm>
        <a:prstGeom prst="roundRect">
          <a:avLst/>
        </a:prstGeom>
        <a:gradFill rotWithShape="0">
          <a:gsLst>
            <a:gs pos="0">
              <a:schemeClr val="accent2">
                <a:hueOff val="6443612"/>
                <a:satOff val="-18493"/>
                <a:lumOff val="-29609"/>
                <a:alphaOff val="0"/>
                <a:satMod val="103000"/>
                <a:lumMod val="102000"/>
                <a:tint val="94000"/>
              </a:schemeClr>
            </a:gs>
            <a:gs pos="50000">
              <a:schemeClr val="accent2">
                <a:hueOff val="6443612"/>
                <a:satOff val="-18493"/>
                <a:lumOff val="-29609"/>
                <a:alphaOff val="0"/>
                <a:satMod val="110000"/>
                <a:lumMod val="100000"/>
                <a:shade val="100000"/>
              </a:schemeClr>
            </a:gs>
            <a:gs pos="100000">
              <a:schemeClr val="accent2">
                <a:hueOff val="6443612"/>
                <a:satOff val="-18493"/>
                <a:lumOff val="-29609"/>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6393" tIns="0" rIns="176393" bIns="0" numCol="1" spcCol="1270" anchor="ctr" anchorCtr="0">
          <a:noAutofit/>
        </a:bodyPr>
        <a:lstStyle/>
        <a:p>
          <a:pPr marL="0" lvl="0" indent="0" algn="l" defTabSz="711200">
            <a:lnSpc>
              <a:spcPct val="90000"/>
            </a:lnSpc>
            <a:spcBef>
              <a:spcPct val="0"/>
            </a:spcBef>
            <a:spcAft>
              <a:spcPct val="35000"/>
            </a:spcAft>
            <a:buNone/>
          </a:pPr>
          <a:r>
            <a:rPr lang="en-US" sz="1600" kern="1200"/>
            <a:t>Agentic RAG</a:t>
          </a:r>
        </a:p>
      </dsp:txBody>
      <dsp:txXfrm>
        <a:off x="356398" y="3748296"/>
        <a:ext cx="4620669" cy="426206"/>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AD05ADE-64F5-A245-BDDB-73FF935F99D6}" type="datetimeFigureOut">
              <a:rPr lang="en-US" smtClean="0"/>
              <a:t>9/28/25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B4CF763-BA05-E947-821A-333E53D701A6}" type="slidenum">
              <a:rPr lang="en-US" smtClean="0"/>
              <a:t>‹#›</a:t>
            </a:fld>
            <a:endParaRPr lang="en-US"/>
          </a:p>
        </p:txBody>
      </p:sp>
    </p:spTree>
    <p:extLst>
      <p:ext uri="{BB962C8B-B14F-4D97-AF65-F5344CB8AC3E}">
        <p14:creationId xmlns:p14="http://schemas.microsoft.com/office/powerpoint/2010/main" val="34110622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B4CF763-BA05-E947-821A-333E53D701A6}" type="slidenum">
              <a:rPr lang="en-US" smtClean="0"/>
              <a:t>34</a:t>
            </a:fld>
            <a:endParaRPr lang="en-US"/>
          </a:p>
        </p:txBody>
      </p:sp>
    </p:spTree>
    <p:extLst>
      <p:ext uri="{BB962C8B-B14F-4D97-AF65-F5344CB8AC3E}">
        <p14:creationId xmlns:p14="http://schemas.microsoft.com/office/powerpoint/2010/main" val="30116414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24ABC2-D9EE-C836-5690-BE11ADBB900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A6B8246-96E8-51F1-A972-A806225C805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0F6E0C6-349F-0068-DE24-F4CA2F246DDB}"/>
              </a:ext>
            </a:extLst>
          </p:cNvPr>
          <p:cNvSpPr>
            <a:spLocks noGrp="1"/>
          </p:cNvSpPr>
          <p:nvPr>
            <p:ph type="dt" sz="half" idx="10"/>
          </p:nvPr>
        </p:nvSpPr>
        <p:spPr/>
        <p:txBody>
          <a:bodyPr/>
          <a:lstStyle/>
          <a:p>
            <a:fld id="{0F931EE0-D1A5-3549-92E4-01E898475BA8}" type="datetimeFigureOut">
              <a:rPr lang="en-US" smtClean="0"/>
              <a:t>9/27/25</a:t>
            </a:fld>
            <a:endParaRPr lang="en-US"/>
          </a:p>
        </p:txBody>
      </p:sp>
      <p:sp>
        <p:nvSpPr>
          <p:cNvPr id="5" name="Footer Placeholder 4">
            <a:extLst>
              <a:ext uri="{FF2B5EF4-FFF2-40B4-BE49-F238E27FC236}">
                <a16:creationId xmlns:a16="http://schemas.microsoft.com/office/drawing/2014/main" id="{3F1B1A32-C059-9A9B-822C-64E7E437EE3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D51FAF0-9298-076C-7A59-DF1F498437CF}"/>
              </a:ext>
            </a:extLst>
          </p:cNvPr>
          <p:cNvSpPr>
            <a:spLocks noGrp="1"/>
          </p:cNvSpPr>
          <p:nvPr>
            <p:ph type="sldNum" sz="quarter" idx="12"/>
          </p:nvPr>
        </p:nvSpPr>
        <p:spPr/>
        <p:txBody>
          <a:bodyPr/>
          <a:lstStyle/>
          <a:p>
            <a:fld id="{B9A545BD-2B2B-B347-B146-8327D43B35BC}" type="slidenum">
              <a:rPr lang="en-US" smtClean="0"/>
              <a:t>‹#›</a:t>
            </a:fld>
            <a:endParaRPr lang="en-US"/>
          </a:p>
        </p:txBody>
      </p:sp>
    </p:spTree>
    <p:extLst>
      <p:ext uri="{BB962C8B-B14F-4D97-AF65-F5344CB8AC3E}">
        <p14:creationId xmlns:p14="http://schemas.microsoft.com/office/powerpoint/2010/main" val="32528530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9EF923-3AC8-BC99-5BBA-C3555E74CB4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B641545-A208-5ED2-8D1D-3E33063634B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478482D-370D-5654-4403-1F51D7B18A9E}"/>
              </a:ext>
            </a:extLst>
          </p:cNvPr>
          <p:cNvSpPr>
            <a:spLocks noGrp="1"/>
          </p:cNvSpPr>
          <p:nvPr>
            <p:ph type="dt" sz="half" idx="10"/>
          </p:nvPr>
        </p:nvSpPr>
        <p:spPr/>
        <p:txBody>
          <a:bodyPr/>
          <a:lstStyle/>
          <a:p>
            <a:fld id="{0F931EE0-D1A5-3549-92E4-01E898475BA8}" type="datetimeFigureOut">
              <a:rPr lang="en-US" smtClean="0"/>
              <a:t>9/27/25</a:t>
            </a:fld>
            <a:endParaRPr lang="en-US"/>
          </a:p>
        </p:txBody>
      </p:sp>
      <p:sp>
        <p:nvSpPr>
          <p:cNvPr id="5" name="Footer Placeholder 4">
            <a:extLst>
              <a:ext uri="{FF2B5EF4-FFF2-40B4-BE49-F238E27FC236}">
                <a16:creationId xmlns:a16="http://schemas.microsoft.com/office/drawing/2014/main" id="{971A3820-D218-9F86-94AC-DA99D9E32CA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5897E60-5B2C-E0FA-C0F3-630AC5DFF79E}"/>
              </a:ext>
            </a:extLst>
          </p:cNvPr>
          <p:cNvSpPr>
            <a:spLocks noGrp="1"/>
          </p:cNvSpPr>
          <p:nvPr>
            <p:ph type="sldNum" sz="quarter" idx="12"/>
          </p:nvPr>
        </p:nvSpPr>
        <p:spPr/>
        <p:txBody>
          <a:bodyPr/>
          <a:lstStyle/>
          <a:p>
            <a:fld id="{B9A545BD-2B2B-B347-B146-8327D43B35BC}" type="slidenum">
              <a:rPr lang="en-US" smtClean="0"/>
              <a:t>‹#›</a:t>
            </a:fld>
            <a:endParaRPr lang="en-US"/>
          </a:p>
        </p:txBody>
      </p:sp>
    </p:spTree>
    <p:extLst>
      <p:ext uri="{BB962C8B-B14F-4D97-AF65-F5344CB8AC3E}">
        <p14:creationId xmlns:p14="http://schemas.microsoft.com/office/powerpoint/2010/main" val="12949559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0B784EA-49F8-369C-F20F-3B24F27665B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4CD3035-BF5A-6D0D-99B9-C9D414D3664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323299-903F-DFCB-D807-BFE4AB9A44C3}"/>
              </a:ext>
            </a:extLst>
          </p:cNvPr>
          <p:cNvSpPr>
            <a:spLocks noGrp="1"/>
          </p:cNvSpPr>
          <p:nvPr>
            <p:ph type="dt" sz="half" idx="10"/>
          </p:nvPr>
        </p:nvSpPr>
        <p:spPr/>
        <p:txBody>
          <a:bodyPr/>
          <a:lstStyle/>
          <a:p>
            <a:fld id="{0F931EE0-D1A5-3549-92E4-01E898475BA8}" type="datetimeFigureOut">
              <a:rPr lang="en-US" smtClean="0"/>
              <a:t>9/27/25</a:t>
            </a:fld>
            <a:endParaRPr lang="en-US"/>
          </a:p>
        </p:txBody>
      </p:sp>
      <p:sp>
        <p:nvSpPr>
          <p:cNvPr id="5" name="Footer Placeholder 4">
            <a:extLst>
              <a:ext uri="{FF2B5EF4-FFF2-40B4-BE49-F238E27FC236}">
                <a16:creationId xmlns:a16="http://schemas.microsoft.com/office/drawing/2014/main" id="{2E362F10-0569-B93F-7A09-8B64FA7703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DEC0DA8-C27C-CB7A-5AB3-09A5E5695503}"/>
              </a:ext>
            </a:extLst>
          </p:cNvPr>
          <p:cNvSpPr>
            <a:spLocks noGrp="1"/>
          </p:cNvSpPr>
          <p:nvPr>
            <p:ph type="sldNum" sz="quarter" idx="12"/>
          </p:nvPr>
        </p:nvSpPr>
        <p:spPr/>
        <p:txBody>
          <a:bodyPr/>
          <a:lstStyle/>
          <a:p>
            <a:fld id="{B9A545BD-2B2B-B347-B146-8327D43B35BC}" type="slidenum">
              <a:rPr lang="en-US" smtClean="0"/>
              <a:t>‹#›</a:t>
            </a:fld>
            <a:endParaRPr lang="en-US"/>
          </a:p>
        </p:txBody>
      </p:sp>
    </p:spTree>
    <p:extLst>
      <p:ext uri="{BB962C8B-B14F-4D97-AF65-F5344CB8AC3E}">
        <p14:creationId xmlns:p14="http://schemas.microsoft.com/office/powerpoint/2010/main" val="28261099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4426EE-1ED6-BDC4-EB64-98D2A32E2D5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DCA952B-6035-F13F-230B-22C31B4AC0C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FE5DBF8-F0D4-C551-0942-921EF7BD7FE2}"/>
              </a:ext>
            </a:extLst>
          </p:cNvPr>
          <p:cNvSpPr>
            <a:spLocks noGrp="1"/>
          </p:cNvSpPr>
          <p:nvPr>
            <p:ph type="dt" sz="half" idx="10"/>
          </p:nvPr>
        </p:nvSpPr>
        <p:spPr/>
        <p:txBody>
          <a:bodyPr/>
          <a:lstStyle/>
          <a:p>
            <a:fld id="{0F931EE0-D1A5-3549-92E4-01E898475BA8}" type="datetimeFigureOut">
              <a:rPr lang="en-US" smtClean="0"/>
              <a:t>9/27/25</a:t>
            </a:fld>
            <a:endParaRPr lang="en-US"/>
          </a:p>
        </p:txBody>
      </p:sp>
      <p:sp>
        <p:nvSpPr>
          <p:cNvPr id="5" name="Footer Placeholder 4">
            <a:extLst>
              <a:ext uri="{FF2B5EF4-FFF2-40B4-BE49-F238E27FC236}">
                <a16:creationId xmlns:a16="http://schemas.microsoft.com/office/drawing/2014/main" id="{3A0013D2-397D-13A6-C11F-F86C7298C74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4415A8F-9BE6-E4F8-43EE-56651C1F5E0F}"/>
              </a:ext>
            </a:extLst>
          </p:cNvPr>
          <p:cNvSpPr>
            <a:spLocks noGrp="1"/>
          </p:cNvSpPr>
          <p:nvPr>
            <p:ph type="sldNum" sz="quarter" idx="12"/>
          </p:nvPr>
        </p:nvSpPr>
        <p:spPr/>
        <p:txBody>
          <a:bodyPr/>
          <a:lstStyle/>
          <a:p>
            <a:fld id="{B9A545BD-2B2B-B347-B146-8327D43B35BC}" type="slidenum">
              <a:rPr lang="en-US" smtClean="0"/>
              <a:t>‹#›</a:t>
            </a:fld>
            <a:endParaRPr lang="en-US"/>
          </a:p>
        </p:txBody>
      </p:sp>
    </p:spTree>
    <p:extLst>
      <p:ext uri="{BB962C8B-B14F-4D97-AF65-F5344CB8AC3E}">
        <p14:creationId xmlns:p14="http://schemas.microsoft.com/office/powerpoint/2010/main" val="19769216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FBB222-FF6D-F7B2-BF55-C7CC09FCC0F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E12E18A-843A-D061-4F72-0EDC5EFCCA8C}"/>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69C71EA-F3BE-5886-67D5-F57DED508052}"/>
              </a:ext>
            </a:extLst>
          </p:cNvPr>
          <p:cNvSpPr>
            <a:spLocks noGrp="1"/>
          </p:cNvSpPr>
          <p:nvPr>
            <p:ph type="dt" sz="half" idx="10"/>
          </p:nvPr>
        </p:nvSpPr>
        <p:spPr/>
        <p:txBody>
          <a:bodyPr/>
          <a:lstStyle/>
          <a:p>
            <a:fld id="{0F931EE0-D1A5-3549-92E4-01E898475BA8}" type="datetimeFigureOut">
              <a:rPr lang="en-US" smtClean="0"/>
              <a:t>9/27/25</a:t>
            </a:fld>
            <a:endParaRPr lang="en-US"/>
          </a:p>
        </p:txBody>
      </p:sp>
      <p:sp>
        <p:nvSpPr>
          <p:cNvPr id="5" name="Footer Placeholder 4">
            <a:extLst>
              <a:ext uri="{FF2B5EF4-FFF2-40B4-BE49-F238E27FC236}">
                <a16:creationId xmlns:a16="http://schemas.microsoft.com/office/drawing/2014/main" id="{9AAE4962-C9B4-589C-D9C5-A38AC95012E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121ECE4-B722-22BC-28FC-B03C9362A6B8}"/>
              </a:ext>
            </a:extLst>
          </p:cNvPr>
          <p:cNvSpPr>
            <a:spLocks noGrp="1"/>
          </p:cNvSpPr>
          <p:nvPr>
            <p:ph type="sldNum" sz="quarter" idx="12"/>
          </p:nvPr>
        </p:nvSpPr>
        <p:spPr/>
        <p:txBody>
          <a:bodyPr/>
          <a:lstStyle/>
          <a:p>
            <a:fld id="{B9A545BD-2B2B-B347-B146-8327D43B35BC}" type="slidenum">
              <a:rPr lang="en-US" smtClean="0"/>
              <a:t>‹#›</a:t>
            </a:fld>
            <a:endParaRPr lang="en-US"/>
          </a:p>
        </p:txBody>
      </p:sp>
    </p:spTree>
    <p:extLst>
      <p:ext uri="{BB962C8B-B14F-4D97-AF65-F5344CB8AC3E}">
        <p14:creationId xmlns:p14="http://schemas.microsoft.com/office/powerpoint/2010/main" val="35739361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CE5E3D-8206-127F-5EC6-C104C5A9AA2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A8534B6-1548-C7BB-AED2-BC4B8D88989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CE3F5B9-767B-A7F9-E91C-CE25BF930AF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994F2E1-49AA-0C3C-CC29-980410526D75}"/>
              </a:ext>
            </a:extLst>
          </p:cNvPr>
          <p:cNvSpPr>
            <a:spLocks noGrp="1"/>
          </p:cNvSpPr>
          <p:nvPr>
            <p:ph type="dt" sz="half" idx="10"/>
          </p:nvPr>
        </p:nvSpPr>
        <p:spPr/>
        <p:txBody>
          <a:bodyPr/>
          <a:lstStyle/>
          <a:p>
            <a:fld id="{0F931EE0-D1A5-3549-92E4-01E898475BA8}" type="datetimeFigureOut">
              <a:rPr lang="en-US" smtClean="0"/>
              <a:t>9/27/25</a:t>
            </a:fld>
            <a:endParaRPr lang="en-US"/>
          </a:p>
        </p:txBody>
      </p:sp>
      <p:sp>
        <p:nvSpPr>
          <p:cNvPr id="6" name="Footer Placeholder 5">
            <a:extLst>
              <a:ext uri="{FF2B5EF4-FFF2-40B4-BE49-F238E27FC236}">
                <a16:creationId xmlns:a16="http://schemas.microsoft.com/office/drawing/2014/main" id="{EEB4DAC8-297E-920E-F4E2-E0BD7874CA3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28C003E-510B-E194-8820-1B709D2F7C17}"/>
              </a:ext>
            </a:extLst>
          </p:cNvPr>
          <p:cNvSpPr>
            <a:spLocks noGrp="1"/>
          </p:cNvSpPr>
          <p:nvPr>
            <p:ph type="sldNum" sz="quarter" idx="12"/>
          </p:nvPr>
        </p:nvSpPr>
        <p:spPr/>
        <p:txBody>
          <a:bodyPr/>
          <a:lstStyle/>
          <a:p>
            <a:fld id="{B9A545BD-2B2B-B347-B146-8327D43B35BC}" type="slidenum">
              <a:rPr lang="en-US" smtClean="0"/>
              <a:t>‹#›</a:t>
            </a:fld>
            <a:endParaRPr lang="en-US"/>
          </a:p>
        </p:txBody>
      </p:sp>
    </p:spTree>
    <p:extLst>
      <p:ext uri="{BB962C8B-B14F-4D97-AF65-F5344CB8AC3E}">
        <p14:creationId xmlns:p14="http://schemas.microsoft.com/office/powerpoint/2010/main" val="17167962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49190A-CECA-DFB2-DF6B-3168D207C32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ED22198-0B31-644E-866A-1DF0E014744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340CDDE-D688-7CDA-7C04-07BC17BBDD6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BC5810F-7C5F-6A0D-DCA2-18883DE781A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F284450-6C57-0F08-62A5-F98D304701A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0F09B01-2A21-FCBB-B0C2-9A4B025B4C0B}"/>
              </a:ext>
            </a:extLst>
          </p:cNvPr>
          <p:cNvSpPr>
            <a:spLocks noGrp="1"/>
          </p:cNvSpPr>
          <p:nvPr>
            <p:ph type="dt" sz="half" idx="10"/>
          </p:nvPr>
        </p:nvSpPr>
        <p:spPr/>
        <p:txBody>
          <a:bodyPr/>
          <a:lstStyle/>
          <a:p>
            <a:fld id="{0F931EE0-D1A5-3549-92E4-01E898475BA8}" type="datetimeFigureOut">
              <a:rPr lang="en-US" smtClean="0"/>
              <a:t>9/27/25</a:t>
            </a:fld>
            <a:endParaRPr lang="en-US"/>
          </a:p>
        </p:txBody>
      </p:sp>
      <p:sp>
        <p:nvSpPr>
          <p:cNvPr id="8" name="Footer Placeholder 7">
            <a:extLst>
              <a:ext uri="{FF2B5EF4-FFF2-40B4-BE49-F238E27FC236}">
                <a16:creationId xmlns:a16="http://schemas.microsoft.com/office/drawing/2014/main" id="{DF6FB353-B86B-BC7C-5413-BD5A790893B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76EF386-5AAD-EEC2-71C3-08D0AE81803B}"/>
              </a:ext>
            </a:extLst>
          </p:cNvPr>
          <p:cNvSpPr>
            <a:spLocks noGrp="1"/>
          </p:cNvSpPr>
          <p:nvPr>
            <p:ph type="sldNum" sz="quarter" idx="12"/>
          </p:nvPr>
        </p:nvSpPr>
        <p:spPr/>
        <p:txBody>
          <a:bodyPr/>
          <a:lstStyle/>
          <a:p>
            <a:fld id="{B9A545BD-2B2B-B347-B146-8327D43B35BC}" type="slidenum">
              <a:rPr lang="en-US" smtClean="0"/>
              <a:t>‹#›</a:t>
            </a:fld>
            <a:endParaRPr lang="en-US"/>
          </a:p>
        </p:txBody>
      </p:sp>
    </p:spTree>
    <p:extLst>
      <p:ext uri="{BB962C8B-B14F-4D97-AF65-F5344CB8AC3E}">
        <p14:creationId xmlns:p14="http://schemas.microsoft.com/office/powerpoint/2010/main" val="6863732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AF4BAC-897A-3518-A39D-C4460C8127F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2C8D7B2-66D0-331E-020E-144FED21A410}"/>
              </a:ext>
            </a:extLst>
          </p:cNvPr>
          <p:cNvSpPr>
            <a:spLocks noGrp="1"/>
          </p:cNvSpPr>
          <p:nvPr>
            <p:ph type="dt" sz="half" idx="10"/>
          </p:nvPr>
        </p:nvSpPr>
        <p:spPr/>
        <p:txBody>
          <a:bodyPr/>
          <a:lstStyle/>
          <a:p>
            <a:fld id="{0F931EE0-D1A5-3549-92E4-01E898475BA8}" type="datetimeFigureOut">
              <a:rPr lang="en-US" smtClean="0"/>
              <a:t>9/27/25</a:t>
            </a:fld>
            <a:endParaRPr lang="en-US"/>
          </a:p>
        </p:txBody>
      </p:sp>
      <p:sp>
        <p:nvSpPr>
          <p:cNvPr id="4" name="Footer Placeholder 3">
            <a:extLst>
              <a:ext uri="{FF2B5EF4-FFF2-40B4-BE49-F238E27FC236}">
                <a16:creationId xmlns:a16="http://schemas.microsoft.com/office/drawing/2014/main" id="{895589DD-DED4-6315-E1A5-A49DF6AA8D7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26C102A-D2D6-FCAF-4B9B-9F1968D1C0B6}"/>
              </a:ext>
            </a:extLst>
          </p:cNvPr>
          <p:cNvSpPr>
            <a:spLocks noGrp="1"/>
          </p:cNvSpPr>
          <p:nvPr>
            <p:ph type="sldNum" sz="quarter" idx="12"/>
          </p:nvPr>
        </p:nvSpPr>
        <p:spPr/>
        <p:txBody>
          <a:bodyPr/>
          <a:lstStyle/>
          <a:p>
            <a:fld id="{B9A545BD-2B2B-B347-B146-8327D43B35BC}" type="slidenum">
              <a:rPr lang="en-US" smtClean="0"/>
              <a:t>‹#›</a:t>
            </a:fld>
            <a:endParaRPr lang="en-US"/>
          </a:p>
        </p:txBody>
      </p:sp>
    </p:spTree>
    <p:extLst>
      <p:ext uri="{BB962C8B-B14F-4D97-AF65-F5344CB8AC3E}">
        <p14:creationId xmlns:p14="http://schemas.microsoft.com/office/powerpoint/2010/main" val="2567094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142C93E-D2BD-71DD-1C6B-2058633CC781}"/>
              </a:ext>
            </a:extLst>
          </p:cNvPr>
          <p:cNvSpPr>
            <a:spLocks noGrp="1"/>
          </p:cNvSpPr>
          <p:nvPr>
            <p:ph type="dt" sz="half" idx="10"/>
          </p:nvPr>
        </p:nvSpPr>
        <p:spPr/>
        <p:txBody>
          <a:bodyPr/>
          <a:lstStyle/>
          <a:p>
            <a:fld id="{0F931EE0-D1A5-3549-92E4-01E898475BA8}" type="datetimeFigureOut">
              <a:rPr lang="en-US" smtClean="0"/>
              <a:t>9/27/25</a:t>
            </a:fld>
            <a:endParaRPr lang="en-US"/>
          </a:p>
        </p:txBody>
      </p:sp>
      <p:sp>
        <p:nvSpPr>
          <p:cNvPr id="3" name="Footer Placeholder 2">
            <a:extLst>
              <a:ext uri="{FF2B5EF4-FFF2-40B4-BE49-F238E27FC236}">
                <a16:creationId xmlns:a16="http://schemas.microsoft.com/office/drawing/2014/main" id="{9AD34A5B-2D0E-7035-EB9E-C6A85CC3DBD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75EAC36-AF1E-69AF-3C3E-391895E89DF3}"/>
              </a:ext>
            </a:extLst>
          </p:cNvPr>
          <p:cNvSpPr>
            <a:spLocks noGrp="1"/>
          </p:cNvSpPr>
          <p:nvPr>
            <p:ph type="sldNum" sz="quarter" idx="12"/>
          </p:nvPr>
        </p:nvSpPr>
        <p:spPr/>
        <p:txBody>
          <a:bodyPr/>
          <a:lstStyle/>
          <a:p>
            <a:fld id="{B9A545BD-2B2B-B347-B146-8327D43B35BC}" type="slidenum">
              <a:rPr lang="en-US" smtClean="0"/>
              <a:t>‹#›</a:t>
            </a:fld>
            <a:endParaRPr lang="en-US"/>
          </a:p>
        </p:txBody>
      </p:sp>
    </p:spTree>
    <p:extLst>
      <p:ext uri="{BB962C8B-B14F-4D97-AF65-F5344CB8AC3E}">
        <p14:creationId xmlns:p14="http://schemas.microsoft.com/office/powerpoint/2010/main" val="33548136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D69F12-1E6A-7B85-51B0-EA7B8F2B2DD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D065300-1D27-A729-E12E-3B136C4E80D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B8D4FDF-F12C-FA95-947F-2CCE34AFBF7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60BF324-3EB0-DD83-EF1F-30E54E5CE75E}"/>
              </a:ext>
            </a:extLst>
          </p:cNvPr>
          <p:cNvSpPr>
            <a:spLocks noGrp="1"/>
          </p:cNvSpPr>
          <p:nvPr>
            <p:ph type="dt" sz="half" idx="10"/>
          </p:nvPr>
        </p:nvSpPr>
        <p:spPr/>
        <p:txBody>
          <a:bodyPr/>
          <a:lstStyle/>
          <a:p>
            <a:fld id="{0F931EE0-D1A5-3549-92E4-01E898475BA8}" type="datetimeFigureOut">
              <a:rPr lang="en-US" smtClean="0"/>
              <a:t>9/27/25</a:t>
            </a:fld>
            <a:endParaRPr lang="en-US"/>
          </a:p>
        </p:txBody>
      </p:sp>
      <p:sp>
        <p:nvSpPr>
          <p:cNvPr id="6" name="Footer Placeholder 5">
            <a:extLst>
              <a:ext uri="{FF2B5EF4-FFF2-40B4-BE49-F238E27FC236}">
                <a16:creationId xmlns:a16="http://schemas.microsoft.com/office/drawing/2014/main" id="{B78D6DF6-B53B-F858-5E90-219CF22E547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4642930-010B-50F0-3296-F76C642328C9}"/>
              </a:ext>
            </a:extLst>
          </p:cNvPr>
          <p:cNvSpPr>
            <a:spLocks noGrp="1"/>
          </p:cNvSpPr>
          <p:nvPr>
            <p:ph type="sldNum" sz="quarter" idx="12"/>
          </p:nvPr>
        </p:nvSpPr>
        <p:spPr/>
        <p:txBody>
          <a:bodyPr/>
          <a:lstStyle/>
          <a:p>
            <a:fld id="{B9A545BD-2B2B-B347-B146-8327D43B35BC}" type="slidenum">
              <a:rPr lang="en-US" smtClean="0"/>
              <a:t>‹#›</a:t>
            </a:fld>
            <a:endParaRPr lang="en-US"/>
          </a:p>
        </p:txBody>
      </p:sp>
    </p:spTree>
    <p:extLst>
      <p:ext uri="{BB962C8B-B14F-4D97-AF65-F5344CB8AC3E}">
        <p14:creationId xmlns:p14="http://schemas.microsoft.com/office/powerpoint/2010/main" val="34478788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C56F7B-4C5E-868F-E358-9E1A2EB668D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D32BED0-D5C0-170A-5BDA-AE9B85A10CD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503035E-977A-7496-9EEC-6284C4DB90C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8A6B64A-A9CA-FD47-B418-AAA4C63F0FA5}"/>
              </a:ext>
            </a:extLst>
          </p:cNvPr>
          <p:cNvSpPr>
            <a:spLocks noGrp="1"/>
          </p:cNvSpPr>
          <p:nvPr>
            <p:ph type="dt" sz="half" idx="10"/>
          </p:nvPr>
        </p:nvSpPr>
        <p:spPr/>
        <p:txBody>
          <a:bodyPr/>
          <a:lstStyle/>
          <a:p>
            <a:fld id="{0F931EE0-D1A5-3549-92E4-01E898475BA8}" type="datetimeFigureOut">
              <a:rPr lang="en-US" smtClean="0"/>
              <a:t>9/27/25</a:t>
            </a:fld>
            <a:endParaRPr lang="en-US"/>
          </a:p>
        </p:txBody>
      </p:sp>
      <p:sp>
        <p:nvSpPr>
          <p:cNvPr id="6" name="Footer Placeholder 5">
            <a:extLst>
              <a:ext uri="{FF2B5EF4-FFF2-40B4-BE49-F238E27FC236}">
                <a16:creationId xmlns:a16="http://schemas.microsoft.com/office/drawing/2014/main" id="{1A6A13C5-C8D9-1332-DC9C-B5528FCCFB3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AF3AF05-D522-EBCE-1547-881A98EA7F80}"/>
              </a:ext>
            </a:extLst>
          </p:cNvPr>
          <p:cNvSpPr>
            <a:spLocks noGrp="1"/>
          </p:cNvSpPr>
          <p:nvPr>
            <p:ph type="sldNum" sz="quarter" idx="12"/>
          </p:nvPr>
        </p:nvSpPr>
        <p:spPr/>
        <p:txBody>
          <a:bodyPr/>
          <a:lstStyle/>
          <a:p>
            <a:fld id="{B9A545BD-2B2B-B347-B146-8327D43B35BC}" type="slidenum">
              <a:rPr lang="en-US" smtClean="0"/>
              <a:t>‹#›</a:t>
            </a:fld>
            <a:endParaRPr lang="en-US"/>
          </a:p>
        </p:txBody>
      </p:sp>
    </p:spTree>
    <p:extLst>
      <p:ext uri="{BB962C8B-B14F-4D97-AF65-F5344CB8AC3E}">
        <p14:creationId xmlns:p14="http://schemas.microsoft.com/office/powerpoint/2010/main" val="39712857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6CF1216-3380-9E6A-C44B-AB4BE923CE3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F0D3201-1993-F975-3A2C-EE0B3FB346E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E7C53D7-FB15-9E12-C36C-11D8FF58F80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0F931EE0-D1A5-3549-92E4-01E898475BA8}" type="datetimeFigureOut">
              <a:rPr lang="en-US" smtClean="0"/>
              <a:t>9/27/25</a:t>
            </a:fld>
            <a:endParaRPr lang="en-US"/>
          </a:p>
        </p:txBody>
      </p:sp>
      <p:sp>
        <p:nvSpPr>
          <p:cNvPr id="5" name="Footer Placeholder 4">
            <a:extLst>
              <a:ext uri="{FF2B5EF4-FFF2-40B4-BE49-F238E27FC236}">
                <a16:creationId xmlns:a16="http://schemas.microsoft.com/office/drawing/2014/main" id="{E3894DB5-BF15-F235-EE3C-09A5629CD70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A6BB0CF3-CAEC-8389-1546-21C293802AB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B9A545BD-2B2B-B347-B146-8327D43B35BC}" type="slidenum">
              <a:rPr lang="en-US" smtClean="0"/>
              <a:t>‹#›</a:t>
            </a:fld>
            <a:endParaRPr lang="en-US"/>
          </a:p>
        </p:txBody>
      </p:sp>
    </p:spTree>
    <p:extLst>
      <p:ext uri="{BB962C8B-B14F-4D97-AF65-F5344CB8AC3E}">
        <p14:creationId xmlns:p14="http://schemas.microsoft.com/office/powerpoint/2010/main" val="244540992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BEC73A-298C-EB5E-2C5C-4C16ED48B1FD}"/>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B1509874-F87C-6FE8-B169-D16DE70B5F84}"/>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6665416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F617E1E-8E2B-158A-2C77-B9BF7F7791F8}"/>
              </a:ext>
            </a:extLst>
          </p:cNvPr>
          <p:cNvSpPr>
            <a:spLocks noGrp="1"/>
          </p:cNvSpPr>
          <p:nvPr>
            <p:ph type="title"/>
          </p:nvPr>
        </p:nvSpPr>
        <p:spPr>
          <a:xfrm>
            <a:off x="643278" y="1209135"/>
            <a:ext cx="2962869" cy="628462"/>
          </a:xfrm>
        </p:spPr>
        <p:txBody>
          <a:bodyPr vert="horz" lIns="91440" tIns="45720" rIns="91440" bIns="45720" rtlCol="0" anchor="b">
            <a:normAutofit/>
          </a:bodyPr>
          <a:lstStyle/>
          <a:p>
            <a:r>
              <a:rPr lang="en-US" sz="2800" kern="1200" dirty="0">
                <a:solidFill>
                  <a:schemeClr val="tx1"/>
                </a:solidFill>
                <a:latin typeface="+mj-lt"/>
                <a:ea typeface="+mj-ea"/>
                <a:cs typeface="+mj-cs"/>
              </a:rPr>
              <a:t>Chunking Methods</a:t>
            </a:r>
          </a:p>
        </p:txBody>
      </p:sp>
      <p:sp>
        <p:nvSpPr>
          <p:cNvPr id="12"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0640BF33-186E-0187-1BAB-C19916F27581}"/>
              </a:ext>
            </a:extLst>
          </p:cNvPr>
          <p:cNvSpPr txBox="1"/>
          <p:nvPr/>
        </p:nvSpPr>
        <p:spPr>
          <a:xfrm>
            <a:off x="630936" y="2807208"/>
            <a:ext cx="3429000" cy="3410712"/>
          </a:xfrm>
          <a:prstGeom prst="rect">
            <a:avLst/>
          </a:prstGeom>
        </p:spPr>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r>
              <a:rPr lang="en-US" sz="2000" dirty="0"/>
              <a:t>Chunking strategy will be based on</a:t>
            </a:r>
          </a:p>
          <a:p>
            <a:pPr marL="342900" indent="-228600">
              <a:lnSpc>
                <a:spcPct val="90000"/>
              </a:lnSpc>
              <a:spcAft>
                <a:spcPts val="600"/>
              </a:spcAft>
              <a:buFont typeface="Arial" panose="020B0604020202020204" pitchFamily="34" charset="0"/>
              <a:buChar char="•"/>
            </a:pPr>
            <a:r>
              <a:rPr lang="en-US" sz="2000" dirty="0"/>
              <a:t>Nature of content </a:t>
            </a:r>
          </a:p>
          <a:p>
            <a:pPr marL="342900" indent="-228600">
              <a:lnSpc>
                <a:spcPct val="90000"/>
              </a:lnSpc>
              <a:spcAft>
                <a:spcPts val="600"/>
              </a:spcAft>
              <a:buFont typeface="Arial" panose="020B0604020202020204" pitchFamily="34" charset="0"/>
              <a:buChar char="•"/>
            </a:pPr>
            <a:r>
              <a:rPr lang="en-US" sz="2000" dirty="0"/>
              <a:t>Expected length / complexity of user query</a:t>
            </a:r>
          </a:p>
          <a:p>
            <a:pPr marL="342900" indent="-228600">
              <a:lnSpc>
                <a:spcPct val="90000"/>
              </a:lnSpc>
              <a:spcAft>
                <a:spcPts val="600"/>
              </a:spcAft>
              <a:buFont typeface="Arial" panose="020B0604020202020204" pitchFamily="34" charset="0"/>
              <a:buChar char="•"/>
            </a:pPr>
            <a:r>
              <a:rPr lang="en-US" sz="2000" dirty="0"/>
              <a:t>Application/ Use case req</a:t>
            </a:r>
          </a:p>
          <a:p>
            <a:pPr indent="-228600">
              <a:lnSpc>
                <a:spcPct val="90000"/>
              </a:lnSpc>
              <a:spcAft>
                <a:spcPts val="600"/>
              </a:spcAft>
              <a:buFont typeface="Arial" panose="020B0604020202020204" pitchFamily="34" charset="0"/>
              <a:buChar char="•"/>
            </a:pPr>
            <a:endParaRPr lang="en-US" sz="2000" dirty="0"/>
          </a:p>
          <a:p>
            <a:pPr indent="-228600">
              <a:lnSpc>
                <a:spcPct val="90000"/>
              </a:lnSpc>
              <a:spcAft>
                <a:spcPts val="600"/>
              </a:spcAft>
              <a:buFont typeface="Arial" panose="020B0604020202020204" pitchFamily="34" charset="0"/>
              <a:buChar char="•"/>
            </a:pPr>
            <a:r>
              <a:rPr lang="en-US" sz="2000" dirty="0"/>
              <a:t> </a:t>
            </a:r>
          </a:p>
          <a:p>
            <a:pPr indent="-228600">
              <a:lnSpc>
                <a:spcPct val="90000"/>
              </a:lnSpc>
              <a:spcAft>
                <a:spcPts val="600"/>
              </a:spcAft>
              <a:buFont typeface="Arial" panose="020B0604020202020204" pitchFamily="34" charset="0"/>
              <a:buChar char="•"/>
            </a:pPr>
            <a:endParaRPr lang="en-US" sz="2000" dirty="0"/>
          </a:p>
        </p:txBody>
      </p:sp>
      <p:pic>
        <p:nvPicPr>
          <p:cNvPr id="4" name="Content Placeholder 3">
            <a:extLst>
              <a:ext uri="{FF2B5EF4-FFF2-40B4-BE49-F238E27FC236}">
                <a16:creationId xmlns:a16="http://schemas.microsoft.com/office/drawing/2014/main" id="{A45F0763-6255-2815-CB21-5EB42D435307}"/>
              </a:ext>
            </a:extLst>
          </p:cNvPr>
          <p:cNvPicPr>
            <a:picLocks noGrp="1" noChangeAspect="1"/>
          </p:cNvPicPr>
          <p:nvPr>
            <p:ph idx="1"/>
          </p:nvPr>
        </p:nvPicPr>
        <p:blipFill>
          <a:blip r:embed="rId2"/>
          <a:stretch>
            <a:fillRect/>
          </a:stretch>
        </p:blipFill>
        <p:spPr>
          <a:xfrm>
            <a:off x="4654296" y="1961960"/>
            <a:ext cx="6903720" cy="2934079"/>
          </a:xfrm>
          <a:prstGeom prst="rect">
            <a:avLst/>
          </a:prstGeom>
        </p:spPr>
      </p:pic>
    </p:spTree>
    <p:extLst>
      <p:ext uri="{BB962C8B-B14F-4D97-AF65-F5344CB8AC3E}">
        <p14:creationId xmlns:p14="http://schemas.microsoft.com/office/powerpoint/2010/main" val="13209234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151" name="Rectangle 6150">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B21E4F2-4538-92EE-3943-A280614BF598}"/>
              </a:ext>
            </a:extLst>
          </p:cNvPr>
          <p:cNvSpPr>
            <a:spLocks noGrp="1"/>
          </p:cNvSpPr>
          <p:nvPr>
            <p:ph type="title"/>
          </p:nvPr>
        </p:nvSpPr>
        <p:spPr>
          <a:xfrm>
            <a:off x="630936" y="639520"/>
            <a:ext cx="3429000" cy="1719072"/>
          </a:xfrm>
        </p:spPr>
        <p:txBody>
          <a:bodyPr anchor="b">
            <a:normAutofit/>
          </a:bodyPr>
          <a:lstStyle/>
          <a:p>
            <a:r>
              <a:rPr lang="en-US" sz="2200"/>
              <a:t>Data Conversion(Embeddings)</a:t>
            </a:r>
          </a:p>
        </p:txBody>
      </p:sp>
      <p:sp>
        <p:nvSpPr>
          <p:cNvPr id="6153"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F5A007B-972F-8846-9F04-969C6935203B}"/>
              </a:ext>
            </a:extLst>
          </p:cNvPr>
          <p:cNvSpPr>
            <a:spLocks noGrp="1"/>
          </p:cNvSpPr>
          <p:nvPr>
            <p:ph idx="1"/>
          </p:nvPr>
        </p:nvSpPr>
        <p:spPr>
          <a:xfrm>
            <a:off x="630936" y="2807208"/>
            <a:ext cx="3429000" cy="3410712"/>
          </a:xfrm>
        </p:spPr>
        <p:txBody>
          <a:bodyPr anchor="t">
            <a:normAutofit/>
          </a:bodyPr>
          <a:lstStyle/>
          <a:p>
            <a:pPr marL="0" indent="0">
              <a:buNone/>
            </a:pPr>
            <a:r>
              <a:rPr lang="en-US" sz="2200"/>
              <a:t>Any format to Numbers (Vectors)</a:t>
            </a:r>
          </a:p>
        </p:txBody>
      </p:sp>
      <p:pic>
        <p:nvPicPr>
          <p:cNvPr id="6146" name="Picture 2" descr="A diagram of a model&#10;&#10;AI-generated content may be incorrect.">
            <a:extLst>
              <a:ext uri="{FF2B5EF4-FFF2-40B4-BE49-F238E27FC236}">
                <a16:creationId xmlns:a16="http://schemas.microsoft.com/office/drawing/2014/main" id="{A21C91C1-2D17-BFFF-CD80-84A1D29E2EAF}"/>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654296" y="2324405"/>
            <a:ext cx="6903720" cy="220918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C0022BFA-3584-BCC3-40E0-838079F50A7B}"/>
              </a:ext>
            </a:extLst>
          </p:cNvPr>
          <p:cNvSpPr txBox="1"/>
          <p:nvPr/>
        </p:nvSpPr>
        <p:spPr>
          <a:xfrm>
            <a:off x="2224216" y="5152768"/>
            <a:ext cx="6534609" cy="646331"/>
          </a:xfrm>
          <a:prstGeom prst="rect">
            <a:avLst/>
          </a:prstGeom>
          <a:noFill/>
        </p:spPr>
        <p:txBody>
          <a:bodyPr wrap="none" rtlCol="0">
            <a:spAutoFit/>
          </a:bodyPr>
          <a:lstStyle/>
          <a:p>
            <a:r>
              <a:rPr lang="en-US" dirty="0"/>
              <a:t>Old school NLP Embedding Algo – Glove , Word2Vec, Elmo, Bert</a:t>
            </a:r>
          </a:p>
          <a:p>
            <a:r>
              <a:rPr lang="en-US" dirty="0"/>
              <a:t>LLM Based : Nemo , OpenAI Embedding , Gemini Embedding </a:t>
            </a:r>
            <a:r>
              <a:rPr lang="en-US" dirty="0" err="1"/>
              <a:t>etc</a:t>
            </a:r>
            <a:endParaRPr lang="en-US" dirty="0"/>
          </a:p>
        </p:txBody>
      </p:sp>
    </p:spTree>
    <p:extLst>
      <p:ext uri="{BB962C8B-B14F-4D97-AF65-F5344CB8AC3E}">
        <p14:creationId xmlns:p14="http://schemas.microsoft.com/office/powerpoint/2010/main" val="19299297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0A82F2-7B3E-7FD0-051D-BC6CC8E48CDA}"/>
              </a:ext>
            </a:extLst>
          </p:cNvPr>
          <p:cNvSpPr>
            <a:spLocks noGrp="1"/>
          </p:cNvSpPr>
          <p:nvPr>
            <p:ph type="title"/>
          </p:nvPr>
        </p:nvSpPr>
        <p:spPr>
          <a:xfrm>
            <a:off x="423530" y="-142029"/>
            <a:ext cx="10515600" cy="1325563"/>
          </a:xfrm>
        </p:spPr>
        <p:txBody>
          <a:bodyPr/>
          <a:lstStyle/>
          <a:p>
            <a:r>
              <a:rPr lang="en-US" dirty="0"/>
              <a:t>Embedding Similarity </a:t>
            </a:r>
          </a:p>
        </p:txBody>
      </p:sp>
      <p:sp>
        <p:nvSpPr>
          <p:cNvPr id="3" name="Content Placeholder 2">
            <a:extLst>
              <a:ext uri="{FF2B5EF4-FFF2-40B4-BE49-F238E27FC236}">
                <a16:creationId xmlns:a16="http://schemas.microsoft.com/office/drawing/2014/main" id="{9F6DC327-DACF-D12C-04EC-C3A557AE0A24}"/>
              </a:ext>
            </a:extLst>
          </p:cNvPr>
          <p:cNvSpPr>
            <a:spLocks noGrp="1"/>
          </p:cNvSpPr>
          <p:nvPr>
            <p:ph idx="1"/>
          </p:nvPr>
        </p:nvSpPr>
        <p:spPr>
          <a:xfrm>
            <a:off x="491925" y="1109768"/>
            <a:ext cx="4314568" cy="744580"/>
          </a:xfrm>
        </p:spPr>
        <p:txBody>
          <a:bodyPr/>
          <a:lstStyle/>
          <a:p>
            <a:r>
              <a:rPr lang="en-US" dirty="0"/>
              <a:t>Cosine Similarity </a:t>
            </a:r>
          </a:p>
        </p:txBody>
      </p:sp>
      <p:pic>
        <p:nvPicPr>
          <p:cNvPr id="4" name="Picture 3">
            <a:extLst>
              <a:ext uri="{FF2B5EF4-FFF2-40B4-BE49-F238E27FC236}">
                <a16:creationId xmlns:a16="http://schemas.microsoft.com/office/drawing/2014/main" id="{BB21EC09-D86A-D5D7-88FC-59CE6765FB12}"/>
              </a:ext>
            </a:extLst>
          </p:cNvPr>
          <p:cNvPicPr>
            <a:picLocks noChangeAspect="1"/>
          </p:cNvPicPr>
          <p:nvPr/>
        </p:nvPicPr>
        <p:blipFill>
          <a:blip r:embed="rId2"/>
          <a:stretch>
            <a:fillRect/>
          </a:stretch>
        </p:blipFill>
        <p:spPr>
          <a:xfrm>
            <a:off x="590778" y="1755368"/>
            <a:ext cx="5883876" cy="2568148"/>
          </a:xfrm>
          <a:prstGeom prst="rect">
            <a:avLst/>
          </a:prstGeom>
        </p:spPr>
      </p:pic>
      <p:sp>
        <p:nvSpPr>
          <p:cNvPr id="5" name="Content Placeholder 2">
            <a:extLst>
              <a:ext uri="{FF2B5EF4-FFF2-40B4-BE49-F238E27FC236}">
                <a16:creationId xmlns:a16="http://schemas.microsoft.com/office/drawing/2014/main" id="{BEEFBD48-07E3-86F2-434A-64DFA2ADAE3C}"/>
              </a:ext>
            </a:extLst>
          </p:cNvPr>
          <p:cNvSpPr txBox="1">
            <a:spLocks/>
          </p:cNvSpPr>
          <p:nvPr/>
        </p:nvSpPr>
        <p:spPr>
          <a:xfrm>
            <a:off x="6979290" y="1010788"/>
            <a:ext cx="4314568" cy="74458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L2/Euclidean </a:t>
            </a:r>
            <a:r>
              <a:rPr lang="en-US" dirty="0" err="1"/>
              <a:t>Similiarity</a:t>
            </a:r>
            <a:r>
              <a:rPr lang="en-US" dirty="0"/>
              <a:t> </a:t>
            </a:r>
          </a:p>
        </p:txBody>
      </p:sp>
      <p:sp>
        <p:nvSpPr>
          <p:cNvPr id="6" name="TextBox 5">
            <a:extLst>
              <a:ext uri="{FF2B5EF4-FFF2-40B4-BE49-F238E27FC236}">
                <a16:creationId xmlns:a16="http://schemas.microsoft.com/office/drawing/2014/main" id="{B6BC9EB7-9946-D4DD-B76E-E60983053318}"/>
              </a:ext>
            </a:extLst>
          </p:cNvPr>
          <p:cNvSpPr txBox="1"/>
          <p:nvPr/>
        </p:nvSpPr>
        <p:spPr>
          <a:xfrm>
            <a:off x="6513566" y="1861582"/>
            <a:ext cx="5423180" cy="2308324"/>
          </a:xfrm>
          <a:prstGeom prst="rect">
            <a:avLst/>
          </a:prstGeom>
          <a:noFill/>
        </p:spPr>
        <p:txBody>
          <a:bodyPr wrap="square" rtlCol="0">
            <a:spAutoFit/>
          </a:bodyPr>
          <a:lstStyle/>
          <a:p>
            <a:r>
              <a:rPr lang="en-US" i="1" dirty="0"/>
              <a:t>Euclidean distance</a:t>
            </a:r>
            <a:r>
              <a:rPr lang="en-US" dirty="0"/>
              <a:t> between two vectors. Close vectors have a small Euclidean distance. </a:t>
            </a:r>
          </a:p>
          <a:p>
            <a:endParaRPr lang="en-US" dirty="0"/>
          </a:p>
          <a:p>
            <a:r>
              <a:rPr lang="en-US" dirty="0"/>
              <a:t>It can be calculated using the following formula:</a:t>
            </a:r>
          </a:p>
          <a:p>
            <a:r>
              <a:rPr lang="en-US" dirty="0"/>
              <a:t>Distance (A, B) = sqrt((A</a:t>
            </a:r>
            <a:r>
              <a:rPr lang="en-US" b="1" baseline="-25000" dirty="0"/>
              <a:t>i</a:t>
            </a:r>
            <a:r>
              <a:rPr lang="en-US" dirty="0"/>
              <a:t>-B</a:t>
            </a:r>
            <a:r>
              <a:rPr lang="en-US" b="1" baseline="-25000" dirty="0"/>
              <a:t>i</a:t>
            </a:r>
            <a:r>
              <a:rPr lang="en-US" dirty="0"/>
              <a:t>)</a:t>
            </a:r>
            <a:r>
              <a:rPr lang="en-US" b="1" baseline="30000" dirty="0"/>
              <a:t>2</a:t>
            </a:r>
            <a:r>
              <a:rPr lang="en-US" dirty="0"/>
              <a:t>),</a:t>
            </a:r>
          </a:p>
          <a:p>
            <a:r>
              <a:rPr lang="en-US" dirty="0"/>
              <a:t>where </a:t>
            </a:r>
            <a:r>
              <a:rPr lang="en-US" dirty="0" err="1"/>
              <a:t>i</a:t>
            </a:r>
            <a:r>
              <a:rPr lang="en-US" dirty="0"/>
              <a:t> is the </a:t>
            </a:r>
            <a:r>
              <a:rPr lang="en-US" dirty="0" err="1"/>
              <a:t>i-th</a:t>
            </a:r>
            <a:r>
              <a:rPr lang="en-US" dirty="0"/>
              <a:t> dimension of the </a:t>
            </a:r>
            <a:r>
              <a:rPr lang="en-US" i="1" dirty="0"/>
              <a:t>n</a:t>
            </a:r>
            <a:r>
              <a:rPr lang="en-US" dirty="0"/>
              <a:t>-dimensional vectors</a:t>
            </a:r>
          </a:p>
          <a:p>
            <a:endParaRPr lang="en-US" dirty="0"/>
          </a:p>
        </p:txBody>
      </p:sp>
      <p:sp>
        <p:nvSpPr>
          <p:cNvPr id="7" name="TextBox 6">
            <a:extLst>
              <a:ext uri="{FF2B5EF4-FFF2-40B4-BE49-F238E27FC236}">
                <a16:creationId xmlns:a16="http://schemas.microsoft.com/office/drawing/2014/main" id="{BFC0DB72-6FD9-CDDB-2DC5-D1918842BABA}"/>
              </a:ext>
            </a:extLst>
          </p:cNvPr>
          <p:cNvSpPr txBox="1"/>
          <p:nvPr/>
        </p:nvSpPr>
        <p:spPr>
          <a:xfrm>
            <a:off x="790664" y="4608764"/>
            <a:ext cx="10751288" cy="1754326"/>
          </a:xfrm>
          <a:prstGeom prst="rect">
            <a:avLst/>
          </a:prstGeom>
          <a:noFill/>
        </p:spPr>
        <p:txBody>
          <a:bodyPr wrap="square" rtlCol="0">
            <a:spAutoFit/>
          </a:bodyPr>
          <a:lstStyle/>
          <a:p>
            <a:pPr fontAlgn="auto"/>
            <a:r>
              <a:rPr lang="en-US" dirty="0"/>
              <a:t>Selection will be based on how Embedding models were trained </a:t>
            </a:r>
          </a:p>
          <a:p>
            <a:pPr fontAlgn="auto"/>
            <a:r>
              <a:rPr lang="en-US" dirty="0"/>
              <a:t>If embedding trained on direction heavy  (e.g., contrastive loss in Siamese networks)  , go with cosine</a:t>
            </a:r>
          </a:p>
          <a:p>
            <a:pPr fontAlgn="auto"/>
            <a:r>
              <a:rPr lang="en-US" dirty="0"/>
              <a:t>If model trained with L2-based losses (e.g., triplet loss with Euclidean margins) focus on minimizing absolute distances between similar items, go with l2</a:t>
            </a:r>
          </a:p>
          <a:p>
            <a:endParaRPr lang="en-US" dirty="0"/>
          </a:p>
          <a:p>
            <a:endParaRPr lang="en-US" dirty="0"/>
          </a:p>
        </p:txBody>
      </p:sp>
    </p:spTree>
    <p:extLst>
      <p:ext uri="{BB962C8B-B14F-4D97-AF65-F5344CB8AC3E}">
        <p14:creationId xmlns:p14="http://schemas.microsoft.com/office/powerpoint/2010/main" val="3809914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DEE2AD96-B495-4E06-9291-B71706F72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53CF6D67-C5A8-4ADD-9E8E-1E38CA1D3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638515" y="639280"/>
            <a:ext cx="6858000" cy="5579440"/>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6909FA0-B515-4681-B7A8-FA281D133B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93206" y="395206"/>
            <a:ext cx="6346209" cy="5576080"/>
          </a:xfrm>
          <a:prstGeom prst="rect">
            <a:avLst/>
          </a:prstGeom>
          <a:gradFill>
            <a:gsLst>
              <a:gs pos="0">
                <a:srgbClr val="000000">
                  <a:alpha val="0"/>
                </a:srgbClr>
              </a:gs>
              <a:gs pos="99000">
                <a:schemeClr val="accent1">
                  <a:alpha val="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1C9FE86-FCC3-4A31-AA1C-C882262B7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528907" y="2818967"/>
            <a:ext cx="2501979" cy="5576080"/>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7D96243B-ECED-4B71-8E06-AE9A285EA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25002" y="852793"/>
            <a:ext cx="6858001" cy="5152412"/>
          </a:xfrm>
          <a:prstGeom prst="rect">
            <a:avLst/>
          </a:prstGeom>
          <a:gradFill>
            <a:gsLst>
              <a:gs pos="0">
                <a:srgbClr val="000000">
                  <a:alpha val="0"/>
                </a:srgbClr>
              </a:gs>
              <a:gs pos="99000">
                <a:schemeClr val="accent1">
                  <a:alpha val="1100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A09989E4-EFDC-4A90-A633-E0525FB413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818753" y="1128497"/>
            <a:ext cx="4318303" cy="4318303"/>
          </a:xfrm>
          <a:prstGeom prst="ellipse">
            <a:avLst/>
          </a:prstGeom>
          <a:gradFill>
            <a:gsLst>
              <a:gs pos="39000">
                <a:schemeClr val="accent1">
                  <a:alpha val="0"/>
                </a:schemeClr>
              </a:gs>
              <a:gs pos="100000">
                <a:schemeClr val="accent1">
                  <a:lumMod val="60000"/>
                  <a:lumOff val="40000"/>
                  <a:alpha val="15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D5892BD-E806-4F50-E1AA-9FA84DFAC3D8}"/>
              </a:ext>
            </a:extLst>
          </p:cNvPr>
          <p:cNvSpPr>
            <a:spLocks noGrp="1"/>
          </p:cNvSpPr>
          <p:nvPr>
            <p:ph type="title"/>
          </p:nvPr>
        </p:nvSpPr>
        <p:spPr>
          <a:xfrm>
            <a:off x="826396" y="586855"/>
            <a:ext cx="4230100" cy="3387497"/>
          </a:xfrm>
        </p:spPr>
        <p:txBody>
          <a:bodyPr vert="horz" lIns="91440" tIns="45720" rIns="91440" bIns="45720" rtlCol="0" anchor="b">
            <a:normAutofit/>
          </a:bodyPr>
          <a:lstStyle/>
          <a:p>
            <a:pPr algn="r"/>
            <a:r>
              <a:rPr lang="en-US" sz="4000" kern="1200">
                <a:solidFill>
                  <a:srgbClr val="FFFFFF"/>
                </a:solidFill>
                <a:latin typeface="+mj-lt"/>
                <a:ea typeface="+mj-ea"/>
                <a:cs typeface="+mj-cs"/>
              </a:rPr>
              <a:t>Data Storage (Vector DBs)</a:t>
            </a:r>
          </a:p>
        </p:txBody>
      </p:sp>
      <p:sp>
        <p:nvSpPr>
          <p:cNvPr id="4" name="TextBox 3">
            <a:extLst>
              <a:ext uri="{FF2B5EF4-FFF2-40B4-BE49-F238E27FC236}">
                <a16:creationId xmlns:a16="http://schemas.microsoft.com/office/drawing/2014/main" id="{2DB79797-15E3-CAB5-6513-ED01CD1B2CB4}"/>
              </a:ext>
            </a:extLst>
          </p:cNvPr>
          <p:cNvSpPr txBox="1"/>
          <p:nvPr/>
        </p:nvSpPr>
        <p:spPr>
          <a:xfrm>
            <a:off x="6503158" y="649480"/>
            <a:ext cx="4862447" cy="5546047"/>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sz="1200" dirty="0"/>
              <a:t>Categories of Vector DB</a:t>
            </a:r>
          </a:p>
          <a:p>
            <a:pPr indent="-228600">
              <a:lnSpc>
                <a:spcPct val="90000"/>
              </a:lnSpc>
              <a:spcAft>
                <a:spcPts val="600"/>
              </a:spcAft>
              <a:buFont typeface="Arial" panose="020B0604020202020204" pitchFamily="34" charset="0"/>
              <a:buChar char="•"/>
            </a:pPr>
            <a:r>
              <a:rPr lang="en-US" sz="1200" b="1" i="1" dirty="0"/>
              <a:t>Vector indexes</a:t>
            </a:r>
            <a:r>
              <a:rPr lang="en-US" sz="1200" dirty="0"/>
              <a:t>—These are libraries that focus on the core features of indexing and search. They do not support data management, query processing, or interfaces. They can be considered a bare-bones vector database. Examples of vector indexes are Facebook AI Similarity Search (FAISS), Non-Metric Space Library (NMSLIB), Approximate Nearest Neighbors Oh Yeah (ANNOY), Scalable Nearest Neighbors (</a:t>
            </a:r>
            <a:r>
              <a:rPr lang="en-US" sz="1200" dirty="0" err="1"/>
              <a:t>ScaNN</a:t>
            </a:r>
            <a:r>
              <a:rPr lang="en-US" sz="1200" dirty="0"/>
              <a:t>), and similar.</a:t>
            </a:r>
          </a:p>
          <a:p>
            <a:pPr indent="-228600">
              <a:lnSpc>
                <a:spcPct val="90000"/>
              </a:lnSpc>
              <a:spcAft>
                <a:spcPts val="600"/>
              </a:spcAft>
              <a:buFont typeface="Arial" panose="020B0604020202020204" pitchFamily="34" charset="0"/>
              <a:buChar char="•"/>
            </a:pPr>
            <a:r>
              <a:rPr lang="en-US" sz="1200" b="1" i="1" dirty="0"/>
              <a:t>Specialized vector DBs</a:t>
            </a:r>
            <a:r>
              <a:rPr lang="en-US" sz="1200" dirty="0"/>
              <a:t>—These databases focus on the core feature of high-dimensional vector support, indexing, search, and retrieval such as vector indexes, but also offer database features such as data management, extensibility, security, scalability, non-vector data support, and similar. Examples of specialized vector DBs are Pinecone, </a:t>
            </a:r>
            <a:r>
              <a:rPr lang="en-US" sz="1200" dirty="0" err="1"/>
              <a:t>ChromaDB</a:t>
            </a:r>
            <a:r>
              <a:rPr lang="en-US" sz="1200" dirty="0"/>
              <a:t>, Milvus, </a:t>
            </a:r>
            <a:r>
              <a:rPr lang="en-US" sz="1200" dirty="0" err="1"/>
              <a:t>Qdrant</a:t>
            </a:r>
            <a:r>
              <a:rPr lang="en-US" sz="1200" dirty="0"/>
              <a:t>, </a:t>
            </a:r>
            <a:r>
              <a:rPr lang="en-US" sz="1200" dirty="0" err="1"/>
              <a:t>Weaviate</a:t>
            </a:r>
            <a:r>
              <a:rPr lang="en-US" sz="1200" dirty="0"/>
              <a:t>, Vald, </a:t>
            </a:r>
            <a:r>
              <a:rPr lang="en-US" sz="1200" dirty="0" err="1"/>
              <a:t>LanceDB</a:t>
            </a:r>
            <a:r>
              <a:rPr lang="en-US" sz="1200" dirty="0"/>
              <a:t>, Vespa, and Marqo.</a:t>
            </a:r>
          </a:p>
          <a:p>
            <a:pPr indent="-228600">
              <a:lnSpc>
                <a:spcPct val="90000"/>
              </a:lnSpc>
              <a:spcAft>
                <a:spcPts val="600"/>
              </a:spcAft>
              <a:buFont typeface="Arial" panose="020B0604020202020204" pitchFamily="34" charset="0"/>
              <a:buChar char="•"/>
            </a:pPr>
            <a:r>
              <a:rPr lang="en-US" sz="1200" b="1" i="1" dirty="0"/>
              <a:t>Search platforms</a:t>
            </a:r>
            <a:r>
              <a:rPr lang="en-US" sz="1200" dirty="0"/>
              <a:t>—</a:t>
            </a:r>
            <a:r>
              <a:rPr lang="en-US" sz="1200" dirty="0" err="1"/>
              <a:t>Solr</a:t>
            </a:r>
            <a:r>
              <a:rPr lang="en-US" sz="1200" dirty="0"/>
              <a:t>, Elastic Search, Open Search, and Apache Lucene are traditional text search platforms and engines built for full text search. They have now added vector similarity search capabilities to their existing search capabilities.</a:t>
            </a:r>
          </a:p>
          <a:p>
            <a:pPr indent="-228600">
              <a:lnSpc>
                <a:spcPct val="90000"/>
              </a:lnSpc>
              <a:spcAft>
                <a:spcPts val="600"/>
              </a:spcAft>
              <a:buFont typeface="Arial" panose="020B0604020202020204" pitchFamily="34" charset="0"/>
              <a:buChar char="•"/>
            </a:pPr>
            <a:r>
              <a:rPr lang="en-US" sz="1200" b="1" i="1" dirty="0"/>
              <a:t>Vector capabilities for SQL databases</a:t>
            </a:r>
            <a:r>
              <a:rPr lang="en-US" sz="1200" dirty="0"/>
              <a:t>—Azure SQL, Postgres SQL(</a:t>
            </a:r>
            <a:r>
              <a:rPr lang="en-US" sz="1200" dirty="0" err="1"/>
              <a:t>pgvector</a:t>
            </a:r>
            <a:r>
              <a:rPr lang="en-US" sz="1200" dirty="0"/>
              <a:t>), </a:t>
            </a:r>
            <a:r>
              <a:rPr lang="en-US" sz="1200" dirty="0" err="1"/>
              <a:t>SingleStore</a:t>
            </a:r>
            <a:r>
              <a:rPr lang="en-US" sz="1200" dirty="0"/>
              <a:t>, and </a:t>
            </a:r>
            <a:r>
              <a:rPr lang="en-US" sz="1200" dirty="0" err="1"/>
              <a:t>CloudSQL</a:t>
            </a:r>
            <a:r>
              <a:rPr lang="en-US" sz="1200" dirty="0"/>
              <a:t> are traditional SQL databases that have now added vector data-handling capabilities.</a:t>
            </a:r>
          </a:p>
          <a:p>
            <a:pPr indent="-228600">
              <a:lnSpc>
                <a:spcPct val="90000"/>
              </a:lnSpc>
              <a:spcAft>
                <a:spcPts val="600"/>
              </a:spcAft>
              <a:buFont typeface="Arial" panose="020B0604020202020204" pitchFamily="34" charset="0"/>
              <a:buChar char="•"/>
            </a:pPr>
            <a:r>
              <a:rPr lang="en-US" sz="1200" b="1" i="1" dirty="0"/>
              <a:t>Vector capabilities for NoSQL databases</a:t>
            </a:r>
            <a:r>
              <a:rPr lang="en-US" sz="1200" dirty="0"/>
              <a:t>—Like SQL DBs, NoSQL DBs such as MongoDB have also added vector search capabilities.</a:t>
            </a:r>
          </a:p>
          <a:p>
            <a:pPr indent="-228600">
              <a:lnSpc>
                <a:spcPct val="90000"/>
              </a:lnSpc>
              <a:spcAft>
                <a:spcPts val="600"/>
              </a:spcAft>
              <a:buFont typeface="Arial" panose="020B0604020202020204" pitchFamily="34" charset="0"/>
              <a:buChar char="•"/>
            </a:pPr>
            <a:r>
              <a:rPr lang="en-US" sz="1200" b="1" i="1" dirty="0"/>
              <a:t>Graph databases with vector capabilities</a:t>
            </a:r>
            <a:r>
              <a:rPr lang="en-US" sz="1200" dirty="0"/>
              <a:t>—Graph DBs such as Neo4j, have also opened new possibilities by adding vector capabilities</a:t>
            </a:r>
          </a:p>
          <a:p>
            <a:pPr indent="-228600">
              <a:lnSpc>
                <a:spcPct val="90000"/>
              </a:lnSpc>
              <a:spcAft>
                <a:spcPts val="600"/>
              </a:spcAft>
              <a:buFont typeface="Arial" panose="020B0604020202020204" pitchFamily="34" charset="0"/>
              <a:buChar char="•"/>
            </a:pPr>
            <a:endParaRPr lang="en-US" sz="1200" dirty="0"/>
          </a:p>
        </p:txBody>
      </p:sp>
    </p:spTree>
    <p:extLst>
      <p:ext uri="{BB962C8B-B14F-4D97-AF65-F5344CB8AC3E}">
        <p14:creationId xmlns:p14="http://schemas.microsoft.com/office/powerpoint/2010/main" val="39454157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343" name="Rectangle 14342">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95D6DF1-E9F9-0771-4A8D-6398A5293D15}"/>
              </a:ext>
            </a:extLst>
          </p:cNvPr>
          <p:cNvSpPr>
            <a:spLocks noGrp="1"/>
          </p:cNvSpPr>
          <p:nvPr>
            <p:ph type="title"/>
          </p:nvPr>
        </p:nvSpPr>
        <p:spPr>
          <a:xfrm>
            <a:off x="630936" y="639520"/>
            <a:ext cx="3429000" cy="1719072"/>
          </a:xfrm>
        </p:spPr>
        <p:txBody>
          <a:bodyPr anchor="b">
            <a:normAutofit/>
          </a:bodyPr>
          <a:lstStyle/>
          <a:p>
            <a:r>
              <a:rPr lang="en-US" sz="5400"/>
              <a:t>Vector Indexing </a:t>
            </a:r>
          </a:p>
        </p:txBody>
      </p:sp>
      <p:sp>
        <p:nvSpPr>
          <p:cNvPr id="14345"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AF6A162-275A-C53D-6448-429F822AA1FA}"/>
              </a:ext>
            </a:extLst>
          </p:cNvPr>
          <p:cNvSpPr>
            <a:spLocks noGrp="1"/>
          </p:cNvSpPr>
          <p:nvPr>
            <p:ph idx="1"/>
          </p:nvPr>
        </p:nvSpPr>
        <p:spPr>
          <a:xfrm>
            <a:off x="1066810" y="2825495"/>
            <a:ext cx="3285751" cy="3677263"/>
          </a:xfrm>
        </p:spPr>
        <p:txBody>
          <a:bodyPr anchor="t">
            <a:normAutofit/>
          </a:bodyPr>
          <a:lstStyle/>
          <a:p>
            <a:pPr marL="0" indent="0">
              <a:buNone/>
            </a:pPr>
            <a:r>
              <a:rPr lang="en-US" sz="1900"/>
              <a:t>A vector index is a data structure that organizes vector embeddings to enable efficient similarity search. </a:t>
            </a:r>
          </a:p>
          <a:p>
            <a:pPr marL="0" indent="0">
              <a:buNone/>
            </a:pPr>
            <a:r>
              <a:rPr lang="en-US" sz="1900"/>
              <a:t>Indexing vector databases properly is crucial for performance, and different index types serve different purposes - from the simple flat index to more sophisticated approaches like HNSW.</a:t>
            </a:r>
          </a:p>
        </p:txBody>
      </p:sp>
      <p:pic>
        <p:nvPicPr>
          <p:cNvPr id="14338" name="Picture 2" descr="HNSW explained">
            <a:extLst>
              <a:ext uri="{FF2B5EF4-FFF2-40B4-BE49-F238E27FC236}">
                <a16:creationId xmlns:a16="http://schemas.microsoft.com/office/drawing/2014/main" id="{F9B7C8EE-7243-A2F9-5C92-4C76B61DDFE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407389" y="1453840"/>
            <a:ext cx="7443253" cy="42984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76999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369" name="Rectangle 15368">
            <a:extLst>
              <a:ext uri="{FF2B5EF4-FFF2-40B4-BE49-F238E27FC236}">
                <a16:creationId xmlns:a16="http://schemas.microsoft.com/office/drawing/2014/main" id="{84ECDE7A-6944-466D-8FFE-149A29BA6B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371" name="Rectangle 15370">
            <a:extLst>
              <a:ext uri="{FF2B5EF4-FFF2-40B4-BE49-F238E27FC236}">
                <a16:creationId xmlns:a16="http://schemas.microsoft.com/office/drawing/2014/main" id="{B3420082-9415-44EC-802E-C77D71D59C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12700">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5373" name="Rectangle 15372">
            <a:extLst>
              <a:ext uri="{FF2B5EF4-FFF2-40B4-BE49-F238E27FC236}">
                <a16:creationId xmlns:a16="http://schemas.microsoft.com/office/drawing/2014/main" id="{55A52C45-1FCB-4636-A80F-2849B8226C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E21FDD4-2F66-89DB-7958-F436C4359C56}"/>
              </a:ext>
            </a:extLst>
          </p:cNvPr>
          <p:cNvSpPr>
            <a:spLocks noGrp="1"/>
          </p:cNvSpPr>
          <p:nvPr>
            <p:ph type="title"/>
          </p:nvPr>
        </p:nvSpPr>
        <p:spPr>
          <a:xfrm>
            <a:off x="1115568" y="548640"/>
            <a:ext cx="10168128" cy="1179576"/>
          </a:xfrm>
        </p:spPr>
        <p:txBody>
          <a:bodyPr>
            <a:normAutofit/>
          </a:bodyPr>
          <a:lstStyle/>
          <a:p>
            <a:r>
              <a:rPr lang="en-US" sz="4000"/>
              <a:t>Indexing Hyper parameters</a:t>
            </a:r>
          </a:p>
        </p:txBody>
      </p:sp>
      <p:sp>
        <p:nvSpPr>
          <p:cNvPr id="15375" name="Rectangle 15374">
            <a:extLst>
              <a:ext uri="{FF2B5EF4-FFF2-40B4-BE49-F238E27FC236}">
                <a16:creationId xmlns:a16="http://schemas.microsoft.com/office/drawing/2014/main" id="{768EB4DD-3704-43AD-92B3-C4E0C6EA92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7079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5362" name="Picture 2" descr="HNSW parameters">
            <a:extLst>
              <a:ext uri="{FF2B5EF4-FFF2-40B4-BE49-F238E27FC236}">
                <a16:creationId xmlns:a16="http://schemas.microsoft.com/office/drawing/2014/main" id="{E388CEA7-2E54-FFD2-9D52-B75FC3E5AE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3199" r="2" b="2"/>
          <a:stretch>
            <a:fillRect/>
          </a:stretch>
        </p:blipFill>
        <p:spPr bwMode="auto">
          <a:xfrm>
            <a:off x="1328433" y="1835471"/>
            <a:ext cx="7803210" cy="47965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19814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1A9E89-525C-F73D-B4B1-D52150E672CB}"/>
              </a:ext>
            </a:extLst>
          </p:cNvPr>
          <p:cNvSpPr>
            <a:spLocks noGrp="1"/>
          </p:cNvSpPr>
          <p:nvPr>
            <p:ph type="title"/>
          </p:nvPr>
        </p:nvSpPr>
        <p:spPr/>
        <p:txBody>
          <a:bodyPr/>
          <a:lstStyle/>
          <a:p>
            <a:r>
              <a:rPr lang="en-US" dirty="0"/>
              <a:t>Choosing Vector DB </a:t>
            </a:r>
          </a:p>
        </p:txBody>
      </p:sp>
      <p:sp>
        <p:nvSpPr>
          <p:cNvPr id="3" name="Content Placeholder 2">
            <a:extLst>
              <a:ext uri="{FF2B5EF4-FFF2-40B4-BE49-F238E27FC236}">
                <a16:creationId xmlns:a16="http://schemas.microsoft.com/office/drawing/2014/main" id="{85C30933-9B3B-8F8B-AF25-A3F77CB8052B}"/>
              </a:ext>
            </a:extLst>
          </p:cNvPr>
          <p:cNvSpPr>
            <a:spLocks noGrp="1"/>
          </p:cNvSpPr>
          <p:nvPr>
            <p:ph idx="1"/>
          </p:nvPr>
        </p:nvSpPr>
        <p:spPr/>
        <p:txBody>
          <a:bodyPr>
            <a:normAutofit fontScale="77500" lnSpcReduction="20000"/>
          </a:bodyPr>
          <a:lstStyle/>
          <a:p>
            <a:r>
              <a:rPr lang="en-US" i="1" dirty="0"/>
              <a:t>Accuracy vs. speed</a:t>
            </a:r>
            <a:r>
              <a:rPr lang="en-US" dirty="0"/>
              <a:t>—Certain algorithms are more accurate but slower. A balance between search accuracy and query speed must be achieved based on application needs. It will become important to evaluate vector DBs on these parameters.</a:t>
            </a:r>
          </a:p>
          <a:p>
            <a:r>
              <a:rPr lang="en-US" i="1" dirty="0"/>
              <a:t>Flexibility vs. performance</a:t>
            </a:r>
            <a:r>
              <a:rPr lang="en-US" dirty="0"/>
              <a:t>—Vector DBs provide customizations to the user. While it may help you in tailoring the DB to your specific requirements, more customizations can add overhead and slow systems down.</a:t>
            </a:r>
          </a:p>
          <a:p>
            <a:r>
              <a:rPr lang="en-US" i="1" dirty="0"/>
              <a:t>Local vs. cloud storage</a:t>
            </a:r>
            <a:r>
              <a:rPr lang="en-US" dirty="0"/>
              <a:t>—Assess tradeoffs between local storage speed and access versus cloud storage benefits like security, redundancy, and scalability.</a:t>
            </a:r>
          </a:p>
          <a:p>
            <a:r>
              <a:rPr lang="en-US" i="1" dirty="0"/>
              <a:t>Direct access vs. API</a:t>
            </a:r>
            <a:r>
              <a:rPr lang="en-US" dirty="0"/>
              <a:t>—Determine if tight integration control via direct libraries is required or if ease-of-use abstractions like APIs better suit your use case.</a:t>
            </a:r>
          </a:p>
          <a:p>
            <a:r>
              <a:rPr lang="en-US" i="1" dirty="0"/>
              <a:t>Simplicity vs. advanced features</a:t>
            </a:r>
            <a:r>
              <a:rPr lang="en-US" dirty="0"/>
              <a:t>—Compare advanced algorithm optimizations, query features, and indexing versus how much complexity your use case necessitates versus needs for simplicity.</a:t>
            </a:r>
          </a:p>
          <a:p>
            <a:r>
              <a:rPr lang="en-US" i="1" dirty="0"/>
              <a:t>Cost</a:t>
            </a:r>
            <a:r>
              <a:rPr lang="en-US" dirty="0"/>
              <a:t>—While you may incur regular costs in a fully managed solution, a self-hosted one might prove costlier if not managed well.</a:t>
            </a:r>
          </a:p>
          <a:p>
            <a:endParaRPr lang="en-US" dirty="0"/>
          </a:p>
        </p:txBody>
      </p:sp>
    </p:spTree>
    <p:extLst>
      <p:ext uri="{BB962C8B-B14F-4D97-AF65-F5344CB8AC3E}">
        <p14:creationId xmlns:p14="http://schemas.microsoft.com/office/powerpoint/2010/main" val="14901945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E0A5B713-E354-B313-7D3E-52739922EA2C}"/>
              </a:ext>
            </a:extLst>
          </p:cNvPr>
          <p:cNvPicPr>
            <a:picLocks noGrp="1" noChangeAspect="1"/>
          </p:cNvPicPr>
          <p:nvPr>
            <p:ph idx="1"/>
          </p:nvPr>
        </p:nvPicPr>
        <p:blipFill>
          <a:blip r:embed="rId2"/>
          <a:srcRect r="1" b="1500"/>
          <a:stretch>
            <a:fillRect/>
          </a:stretch>
        </p:blipFill>
        <p:spPr>
          <a:xfrm>
            <a:off x="680483" y="655576"/>
            <a:ext cx="10849145" cy="5503500"/>
          </a:xfrm>
          <a:prstGeom prst="rect">
            <a:avLst/>
          </a:prstGeom>
        </p:spPr>
      </p:pic>
    </p:spTree>
    <p:extLst>
      <p:ext uri="{BB962C8B-B14F-4D97-AF65-F5344CB8AC3E}">
        <p14:creationId xmlns:p14="http://schemas.microsoft.com/office/powerpoint/2010/main" val="33597001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E6238009-E212-D308-83B9-445E2DC6CAD1}"/>
              </a:ext>
            </a:extLst>
          </p:cNvPr>
          <p:cNvPicPr>
            <a:picLocks noGrp="1" noChangeAspect="1"/>
          </p:cNvPicPr>
          <p:nvPr>
            <p:ph idx="1"/>
          </p:nvPr>
        </p:nvPicPr>
        <p:blipFill>
          <a:blip r:embed="rId2"/>
          <a:srcRect t="1675" r="1" b="5672"/>
          <a:stretch>
            <a:fillRect/>
          </a:stretch>
        </p:blipFill>
        <p:spPr>
          <a:xfrm>
            <a:off x="680483" y="655576"/>
            <a:ext cx="10849145" cy="5503500"/>
          </a:xfrm>
          <a:prstGeom prst="rect">
            <a:avLst/>
          </a:prstGeom>
        </p:spPr>
      </p:pic>
    </p:spTree>
    <p:extLst>
      <p:ext uri="{BB962C8B-B14F-4D97-AF65-F5344CB8AC3E}">
        <p14:creationId xmlns:p14="http://schemas.microsoft.com/office/powerpoint/2010/main" val="37481302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94BF6D8-BAB7-4EB4-9B19-BB8B2F0F70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B233FAAD-5E0A-4FBB-9800-1DAEE5039A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2" y="0"/>
            <a:ext cx="12192000" cy="4783510"/>
          </a:xfrm>
          <a:custGeom>
            <a:avLst/>
            <a:gdLst>
              <a:gd name="connsiteX0" fmla="*/ 54039 w 12192000"/>
              <a:gd name="connsiteY0" fmla="*/ 133 h 4783510"/>
              <a:gd name="connsiteX1" fmla="*/ 83989 w 12192000"/>
              <a:gd name="connsiteY1" fmla="*/ 21326 h 4783510"/>
              <a:gd name="connsiteX2" fmla="*/ 127696 w 12192000"/>
              <a:gd name="connsiteY2" fmla="*/ 48217 h 4783510"/>
              <a:gd name="connsiteX3" fmla="*/ 195328 w 12192000"/>
              <a:gd name="connsiteY3" fmla="*/ 60745 h 4783510"/>
              <a:gd name="connsiteX4" fmla="*/ 217130 w 12192000"/>
              <a:gd name="connsiteY4" fmla="*/ 52754 h 4783510"/>
              <a:gd name="connsiteX5" fmla="*/ 232932 w 12192000"/>
              <a:gd name="connsiteY5" fmla="*/ 50560 h 4783510"/>
              <a:gd name="connsiteX6" fmla="*/ 296960 w 12192000"/>
              <a:gd name="connsiteY6" fmla="*/ 85674 h 4783510"/>
              <a:gd name="connsiteX7" fmla="*/ 329442 w 12192000"/>
              <a:gd name="connsiteY7" fmla="*/ 61820 h 4783510"/>
              <a:gd name="connsiteX8" fmla="*/ 386012 w 12192000"/>
              <a:gd name="connsiteY8" fmla="*/ 80741 h 4783510"/>
              <a:gd name="connsiteX9" fmla="*/ 425496 w 12192000"/>
              <a:gd name="connsiteY9" fmla="*/ 47729 h 4783510"/>
              <a:gd name="connsiteX10" fmla="*/ 459561 w 12192000"/>
              <a:gd name="connsiteY10" fmla="*/ 55824 h 4783510"/>
              <a:gd name="connsiteX11" fmla="*/ 559233 w 12192000"/>
              <a:gd name="connsiteY11" fmla="*/ 72799 h 4783510"/>
              <a:gd name="connsiteX12" fmla="*/ 661345 w 12192000"/>
              <a:gd name="connsiteY12" fmla="*/ 147481 h 4783510"/>
              <a:gd name="connsiteX13" fmla="*/ 725095 w 12192000"/>
              <a:gd name="connsiteY13" fmla="*/ 161274 h 4783510"/>
              <a:gd name="connsiteX14" fmla="*/ 755536 w 12192000"/>
              <a:gd name="connsiteY14" fmla="*/ 180724 h 4783510"/>
              <a:gd name="connsiteX15" fmla="*/ 776480 w 12192000"/>
              <a:gd name="connsiteY15" fmla="*/ 182273 h 4783510"/>
              <a:gd name="connsiteX16" fmla="*/ 789058 w 12192000"/>
              <a:gd name="connsiteY16" fmla="*/ 184824 h 4783510"/>
              <a:gd name="connsiteX17" fmla="*/ 811171 w 12192000"/>
              <a:gd name="connsiteY17" fmla="*/ 216295 h 4783510"/>
              <a:gd name="connsiteX18" fmla="*/ 878029 w 12192000"/>
              <a:gd name="connsiteY18" fmla="*/ 215023 h 4783510"/>
              <a:gd name="connsiteX19" fmla="*/ 884769 w 12192000"/>
              <a:gd name="connsiteY19" fmla="*/ 220986 h 4783510"/>
              <a:gd name="connsiteX20" fmla="*/ 884769 w 12192000"/>
              <a:gd name="connsiteY20" fmla="*/ 115817 h 4783510"/>
              <a:gd name="connsiteX21" fmla="*/ 11269135 w 12192000"/>
              <a:gd name="connsiteY21" fmla="*/ 115817 h 4783510"/>
              <a:gd name="connsiteX22" fmla="*/ 11269135 w 12192000"/>
              <a:gd name="connsiteY22" fmla="*/ 1154978 h 4783510"/>
              <a:gd name="connsiteX23" fmla="*/ 11276593 w 12192000"/>
              <a:gd name="connsiteY23" fmla="*/ 1158504 h 4783510"/>
              <a:gd name="connsiteX24" fmla="*/ 11298713 w 12192000"/>
              <a:gd name="connsiteY24" fmla="*/ 1157049 h 4783510"/>
              <a:gd name="connsiteX25" fmla="*/ 11380829 w 12192000"/>
              <a:gd name="connsiteY25" fmla="*/ 1144822 h 4783510"/>
              <a:gd name="connsiteX26" fmla="*/ 11402942 w 12192000"/>
              <a:gd name="connsiteY26" fmla="*/ 1113350 h 4783510"/>
              <a:gd name="connsiteX27" fmla="*/ 11415520 w 12192000"/>
              <a:gd name="connsiteY27" fmla="*/ 1110800 h 4783510"/>
              <a:gd name="connsiteX28" fmla="*/ 11436464 w 12192000"/>
              <a:gd name="connsiteY28" fmla="*/ 1109251 h 4783510"/>
              <a:gd name="connsiteX29" fmla="*/ 11466905 w 12192000"/>
              <a:gd name="connsiteY29" fmla="*/ 1089800 h 4783510"/>
              <a:gd name="connsiteX30" fmla="*/ 11530655 w 12192000"/>
              <a:gd name="connsiteY30" fmla="*/ 1076007 h 4783510"/>
              <a:gd name="connsiteX31" fmla="*/ 11632767 w 12192000"/>
              <a:gd name="connsiteY31" fmla="*/ 1001326 h 4783510"/>
              <a:gd name="connsiteX32" fmla="*/ 11732439 w 12192000"/>
              <a:gd name="connsiteY32" fmla="*/ 984350 h 4783510"/>
              <a:gd name="connsiteX33" fmla="*/ 11766504 w 12192000"/>
              <a:gd name="connsiteY33" fmla="*/ 976255 h 4783510"/>
              <a:gd name="connsiteX34" fmla="*/ 11805989 w 12192000"/>
              <a:gd name="connsiteY34" fmla="*/ 1009267 h 4783510"/>
              <a:gd name="connsiteX35" fmla="*/ 11862559 w 12192000"/>
              <a:gd name="connsiteY35" fmla="*/ 990346 h 4783510"/>
              <a:gd name="connsiteX36" fmla="*/ 11895040 w 12192000"/>
              <a:gd name="connsiteY36" fmla="*/ 1014200 h 4783510"/>
              <a:gd name="connsiteX37" fmla="*/ 11959068 w 12192000"/>
              <a:gd name="connsiteY37" fmla="*/ 979087 h 4783510"/>
              <a:gd name="connsiteX38" fmla="*/ 11974871 w 12192000"/>
              <a:gd name="connsiteY38" fmla="*/ 981280 h 4783510"/>
              <a:gd name="connsiteX39" fmla="*/ 11996673 w 12192000"/>
              <a:gd name="connsiteY39" fmla="*/ 989271 h 4783510"/>
              <a:gd name="connsiteX40" fmla="*/ 12064304 w 12192000"/>
              <a:gd name="connsiteY40" fmla="*/ 976743 h 4783510"/>
              <a:gd name="connsiteX41" fmla="*/ 12108011 w 12192000"/>
              <a:gd name="connsiteY41" fmla="*/ 949852 h 4783510"/>
              <a:gd name="connsiteX42" fmla="*/ 12137961 w 12192000"/>
              <a:gd name="connsiteY42" fmla="*/ 928659 h 4783510"/>
              <a:gd name="connsiteX43" fmla="*/ 12152392 w 12192000"/>
              <a:gd name="connsiteY43" fmla="*/ 940852 h 4783510"/>
              <a:gd name="connsiteX44" fmla="*/ 12187275 w 12192000"/>
              <a:gd name="connsiteY44" fmla="*/ 939175 h 4783510"/>
              <a:gd name="connsiteX45" fmla="*/ 12192000 w 12192000"/>
              <a:gd name="connsiteY45" fmla="*/ 932202 h 4783510"/>
              <a:gd name="connsiteX46" fmla="*/ 12192000 w 12192000"/>
              <a:gd name="connsiteY46" fmla="*/ 1423622 h 4783510"/>
              <a:gd name="connsiteX47" fmla="*/ 12192000 w 12192000"/>
              <a:gd name="connsiteY47" fmla="*/ 2783600 h 4783510"/>
              <a:gd name="connsiteX48" fmla="*/ 12192000 w 12192000"/>
              <a:gd name="connsiteY48" fmla="*/ 4783510 h 4783510"/>
              <a:gd name="connsiteX49" fmla="*/ 2 w 12192000"/>
              <a:gd name="connsiteY49" fmla="*/ 4783510 h 4783510"/>
              <a:gd name="connsiteX50" fmla="*/ 2 w 12192000"/>
              <a:gd name="connsiteY50" fmla="*/ 1855074 h 4783510"/>
              <a:gd name="connsiteX51" fmla="*/ 0 w 12192000"/>
              <a:gd name="connsiteY51" fmla="*/ 1855074 h 4783510"/>
              <a:gd name="connsiteX52" fmla="*/ 0 w 12192000"/>
              <a:gd name="connsiteY52" fmla="*/ 3676 h 4783510"/>
              <a:gd name="connsiteX53" fmla="*/ 4725 w 12192000"/>
              <a:gd name="connsiteY53" fmla="*/ 10649 h 4783510"/>
              <a:gd name="connsiteX54" fmla="*/ 39608 w 12192000"/>
              <a:gd name="connsiteY54" fmla="*/ 12325 h 4783510"/>
              <a:gd name="connsiteX55" fmla="*/ 54039 w 12192000"/>
              <a:gd name="connsiteY55" fmla="*/ 133 h 4783510"/>
              <a:gd name="connsiteX0" fmla="*/ 54039 w 12192000"/>
              <a:gd name="connsiteY0" fmla="*/ 133 h 4783510"/>
              <a:gd name="connsiteX1" fmla="*/ 83989 w 12192000"/>
              <a:gd name="connsiteY1" fmla="*/ 21326 h 4783510"/>
              <a:gd name="connsiteX2" fmla="*/ 127696 w 12192000"/>
              <a:gd name="connsiteY2" fmla="*/ 48217 h 4783510"/>
              <a:gd name="connsiteX3" fmla="*/ 195328 w 12192000"/>
              <a:gd name="connsiteY3" fmla="*/ 60745 h 4783510"/>
              <a:gd name="connsiteX4" fmla="*/ 217130 w 12192000"/>
              <a:gd name="connsiteY4" fmla="*/ 52754 h 4783510"/>
              <a:gd name="connsiteX5" fmla="*/ 232932 w 12192000"/>
              <a:gd name="connsiteY5" fmla="*/ 50560 h 4783510"/>
              <a:gd name="connsiteX6" fmla="*/ 296960 w 12192000"/>
              <a:gd name="connsiteY6" fmla="*/ 85674 h 4783510"/>
              <a:gd name="connsiteX7" fmla="*/ 329442 w 12192000"/>
              <a:gd name="connsiteY7" fmla="*/ 61820 h 4783510"/>
              <a:gd name="connsiteX8" fmla="*/ 386012 w 12192000"/>
              <a:gd name="connsiteY8" fmla="*/ 80741 h 4783510"/>
              <a:gd name="connsiteX9" fmla="*/ 425496 w 12192000"/>
              <a:gd name="connsiteY9" fmla="*/ 47729 h 4783510"/>
              <a:gd name="connsiteX10" fmla="*/ 459561 w 12192000"/>
              <a:gd name="connsiteY10" fmla="*/ 55824 h 4783510"/>
              <a:gd name="connsiteX11" fmla="*/ 559233 w 12192000"/>
              <a:gd name="connsiteY11" fmla="*/ 72799 h 4783510"/>
              <a:gd name="connsiteX12" fmla="*/ 661345 w 12192000"/>
              <a:gd name="connsiteY12" fmla="*/ 147481 h 4783510"/>
              <a:gd name="connsiteX13" fmla="*/ 725095 w 12192000"/>
              <a:gd name="connsiteY13" fmla="*/ 161274 h 4783510"/>
              <a:gd name="connsiteX14" fmla="*/ 755536 w 12192000"/>
              <a:gd name="connsiteY14" fmla="*/ 180724 h 4783510"/>
              <a:gd name="connsiteX15" fmla="*/ 776480 w 12192000"/>
              <a:gd name="connsiteY15" fmla="*/ 182273 h 4783510"/>
              <a:gd name="connsiteX16" fmla="*/ 789058 w 12192000"/>
              <a:gd name="connsiteY16" fmla="*/ 184824 h 4783510"/>
              <a:gd name="connsiteX17" fmla="*/ 811171 w 12192000"/>
              <a:gd name="connsiteY17" fmla="*/ 216295 h 4783510"/>
              <a:gd name="connsiteX18" fmla="*/ 878029 w 12192000"/>
              <a:gd name="connsiteY18" fmla="*/ 215023 h 4783510"/>
              <a:gd name="connsiteX19" fmla="*/ 884769 w 12192000"/>
              <a:gd name="connsiteY19" fmla="*/ 220986 h 4783510"/>
              <a:gd name="connsiteX20" fmla="*/ 884769 w 12192000"/>
              <a:gd name="connsiteY20" fmla="*/ 115817 h 4783510"/>
              <a:gd name="connsiteX21" fmla="*/ 9012952 w 12192000"/>
              <a:gd name="connsiteY21" fmla="*/ 1139547 h 4783510"/>
              <a:gd name="connsiteX22" fmla="*/ 11269135 w 12192000"/>
              <a:gd name="connsiteY22" fmla="*/ 1154978 h 4783510"/>
              <a:gd name="connsiteX23" fmla="*/ 11276593 w 12192000"/>
              <a:gd name="connsiteY23" fmla="*/ 1158504 h 4783510"/>
              <a:gd name="connsiteX24" fmla="*/ 11298713 w 12192000"/>
              <a:gd name="connsiteY24" fmla="*/ 1157049 h 4783510"/>
              <a:gd name="connsiteX25" fmla="*/ 11380829 w 12192000"/>
              <a:gd name="connsiteY25" fmla="*/ 1144822 h 4783510"/>
              <a:gd name="connsiteX26" fmla="*/ 11402942 w 12192000"/>
              <a:gd name="connsiteY26" fmla="*/ 1113350 h 4783510"/>
              <a:gd name="connsiteX27" fmla="*/ 11415520 w 12192000"/>
              <a:gd name="connsiteY27" fmla="*/ 1110800 h 4783510"/>
              <a:gd name="connsiteX28" fmla="*/ 11436464 w 12192000"/>
              <a:gd name="connsiteY28" fmla="*/ 1109251 h 4783510"/>
              <a:gd name="connsiteX29" fmla="*/ 11466905 w 12192000"/>
              <a:gd name="connsiteY29" fmla="*/ 1089800 h 4783510"/>
              <a:gd name="connsiteX30" fmla="*/ 11530655 w 12192000"/>
              <a:gd name="connsiteY30" fmla="*/ 1076007 h 4783510"/>
              <a:gd name="connsiteX31" fmla="*/ 11632767 w 12192000"/>
              <a:gd name="connsiteY31" fmla="*/ 1001326 h 4783510"/>
              <a:gd name="connsiteX32" fmla="*/ 11732439 w 12192000"/>
              <a:gd name="connsiteY32" fmla="*/ 984350 h 4783510"/>
              <a:gd name="connsiteX33" fmla="*/ 11766504 w 12192000"/>
              <a:gd name="connsiteY33" fmla="*/ 976255 h 4783510"/>
              <a:gd name="connsiteX34" fmla="*/ 11805989 w 12192000"/>
              <a:gd name="connsiteY34" fmla="*/ 1009267 h 4783510"/>
              <a:gd name="connsiteX35" fmla="*/ 11862559 w 12192000"/>
              <a:gd name="connsiteY35" fmla="*/ 990346 h 4783510"/>
              <a:gd name="connsiteX36" fmla="*/ 11895040 w 12192000"/>
              <a:gd name="connsiteY36" fmla="*/ 1014200 h 4783510"/>
              <a:gd name="connsiteX37" fmla="*/ 11959068 w 12192000"/>
              <a:gd name="connsiteY37" fmla="*/ 979087 h 4783510"/>
              <a:gd name="connsiteX38" fmla="*/ 11974871 w 12192000"/>
              <a:gd name="connsiteY38" fmla="*/ 981280 h 4783510"/>
              <a:gd name="connsiteX39" fmla="*/ 11996673 w 12192000"/>
              <a:gd name="connsiteY39" fmla="*/ 989271 h 4783510"/>
              <a:gd name="connsiteX40" fmla="*/ 12064304 w 12192000"/>
              <a:gd name="connsiteY40" fmla="*/ 976743 h 4783510"/>
              <a:gd name="connsiteX41" fmla="*/ 12108011 w 12192000"/>
              <a:gd name="connsiteY41" fmla="*/ 949852 h 4783510"/>
              <a:gd name="connsiteX42" fmla="*/ 12137961 w 12192000"/>
              <a:gd name="connsiteY42" fmla="*/ 928659 h 4783510"/>
              <a:gd name="connsiteX43" fmla="*/ 12152392 w 12192000"/>
              <a:gd name="connsiteY43" fmla="*/ 940852 h 4783510"/>
              <a:gd name="connsiteX44" fmla="*/ 12187275 w 12192000"/>
              <a:gd name="connsiteY44" fmla="*/ 939175 h 4783510"/>
              <a:gd name="connsiteX45" fmla="*/ 12192000 w 12192000"/>
              <a:gd name="connsiteY45" fmla="*/ 932202 h 4783510"/>
              <a:gd name="connsiteX46" fmla="*/ 12192000 w 12192000"/>
              <a:gd name="connsiteY46" fmla="*/ 1423622 h 4783510"/>
              <a:gd name="connsiteX47" fmla="*/ 12192000 w 12192000"/>
              <a:gd name="connsiteY47" fmla="*/ 2783600 h 4783510"/>
              <a:gd name="connsiteX48" fmla="*/ 12192000 w 12192000"/>
              <a:gd name="connsiteY48" fmla="*/ 4783510 h 4783510"/>
              <a:gd name="connsiteX49" fmla="*/ 2 w 12192000"/>
              <a:gd name="connsiteY49" fmla="*/ 4783510 h 4783510"/>
              <a:gd name="connsiteX50" fmla="*/ 2 w 12192000"/>
              <a:gd name="connsiteY50" fmla="*/ 1855074 h 4783510"/>
              <a:gd name="connsiteX51" fmla="*/ 0 w 12192000"/>
              <a:gd name="connsiteY51" fmla="*/ 1855074 h 4783510"/>
              <a:gd name="connsiteX52" fmla="*/ 0 w 12192000"/>
              <a:gd name="connsiteY52" fmla="*/ 3676 h 4783510"/>
              <a:gd name="connsiteX53" fmla="*/ 4725 w 12192000"/>
              <a:gd name="connsiteY53" fmla="*/ 10649 h 4783510"/>
              <a:gd name="connsiteX54" fmla="*/ 39608 w 12192000"/>
              <a:gd name="connsiteY54" fmla="*/ 12325 h 4783510"/>
              <a:gd name="connsiteX55" fmla="*/ 54039 w 12192000"/>
              <a:gd name="connsiteY55" fmla="*/ 133 h 4783510"/>
              <a:gd name="connsiteX0" fmla="*/ 54039 w 12192000"/>
              <a:gd name="connsiteY0" fmla="*/ 133 h 4783510"/>
              <a:gd name="connsiteX1" fmla="*/ 83989 w 12192000"/>
              <a:gd name="connsiteY1" fmla="*/ 21326 h 4783510"/>
              <a:gd name="connsiteX2" fmla="*/ 127696 w 12192000"/>
              <a:gd name="connsiteY2" fmla="*/ 48217 h 4783510"/>
              <a:gd name="connsiteX3" fmla="*/ 195328 w 12192000"/>
              <a:gd name="connsiteY3" fmla="*/ 60745 h 4783510"/>
              <a:gd name="connsiteX4" fmla="*/ 217130 w 12192000"/>
              <a:gd name="connsiteY4" fmla="*/ 52754 h 4783510"/>
              <a:gd name="connsiteX5" fmla="*/ 232932 w 12192000"/>
              <a:gd name="connsiteY5" fmla="*/ 50560 h 4783510"/>
              <a:gd name="connsiteX6" fmla="*/ 296960 w 12192000"/>
              <a:gd name="connsiteY6" fmla="*/ 85674 h 4783510"/>
              <a:gd name="connsiteX7" fmla="*/ 329442 w 12192000"/>
              <a:gd name="connsiteY7" fmla="*/ 61820 h 4783510"/>
              <a:gd name="connsiteX8" fmla="*/ 386012 w 12192000"/>
              <a:gd name="connsiteY8" fmla="*/ 80741 h 4783510"/>
              <a:gd name="connsiteX9" fmla="*/ 425496 w 12192000"/>
              <a:gd name="connsiteY9" fmla="*/ 47729 h 4783510"/>
              <a:gd name="connsiteX10" fmla="*/ 459561 w 12192000"/>
              <a:gd name="connsiteY10" fmla="*/ 55824 h 4783510"/>
              <a:gd name="connsiteX11" fmla="*/ 559233 w 12192000"/>
              <a:gd name="connsiteY11" fmla="*/ 72799 h 4783510"/>
              <a:gd name="connsiteX12" fmla="*/ 661345 w 12192000"/>
              <a:gd name="connsiteY12" fmla="*/ 147481 h 4783510"/>
              <a:gd name="connsiteX13" fmla="*/ 725095 w 12192000"/>
              <a:gd name="connsiteY13" fmla="*/ 161274 h 4783510"/>
              <a:gd name="connsiteX14" fmla="*/ 755536 w 12192000"/>
              <a:gd name="connsiteY14" fmla="*/ 180724 h 4783510"/>
              <a:gd name="connsiteX15" fmla="*/ 776480 w 12192000"/>
              <a:gd name="connsiteY15" fmla="*/ 182273 h 4783510"/>
              <a:gd name="connsiteX16" fmla="*/ 789058 w 12192000"/>
              <a:gd name="connsiteY16" fmla="*/ 184824 h 4783510"/>
              <a:gd name="connsiteX17" fmla="*/ 811171 w 12192000"/>
              <a:gd name="connsiteY17" fmla="*/ 216295 h 4783510"/>
              <a:gd name="connsiteX18" fmla="*/ 878029 w 12192000"/>
              <a:gd name="connsiteY18" fmla="*/ 215023 h 4783510"/>
              <a:gd name="connsiteX19" fmla="*/ 884769 w 12192000"/>
              <a:gd name="connsiteY19" fmla="*/ 220986 h 4783510"/>
              <a:gd name="connsiteX20" fmla="*/ 1600387 w 12192000"/>
              <a:gd name="connsiteY20" fmla="*/ 354356 h 4783510"/>
              <a:gd name="connsiteX21" fmla="*/ 9012952 w 12192000"/>
              <a:gd name="connsiteY21" fmla="*/ 1139547 h 4783510"/>
              <a:gd name="connsiteX22" fmla="*/ 11269135 w 12192000"/>
              <a:gd name="connsiteY22" fmla="*/ 1154978 h 4783510"/>
              <a:gd name="connsiteX23" fmla="*/ 11276593 w 12192000"/>
              <a:gd name="connsiteY23" fmla="*/ 1158504 h 4783510"/>
              <a:gd name="connsiteX24" fmla="*/ 11298713 w 12192000"/>
              <a:gd name="connsiteY24" fmla="*/ 1157049 h 4783510"/>
              <a:gd name="connsiteX25" fmla="*/ 11380829 w 12192000"/>
              <a:gd name="connsiteY25" fmla="*/ 1144822 h 4783510"/>
              <a:gd name="connsiteX26" fmla="*/ 11402942 w 12192000"/>
              <a:gd name="connsiteY26" fmla="*/ 1113350 h 4783510"/>
              <a:gd name="connsiteX27" fmla="*/ 11415520 w 12192000"/>
              <a:gd name="connsiteY27" fmla="*/ 1110800 h 4783510"/>
              <a:gd name="connsiteX28" fmla="*/ 11436464 w 12192000"/>
              <a:gd name="connsiteY28" fmla="*/ 1109251 h 4783510"/>
              <a:gd name="connsiteX29" fmla="*/ 11466905 w 12192000"/>
              <a:gd name="connsiteY29" fmla="*/ 1089800 h 4783510"/>
              <a:gd name="connsiteX30" fmla="*/ 11530655 w 12192000"/>
              <a:gd name="connsiteY30" fmla="*/ 1076007 h 4783510"/>
              <a:gd name="connsiteX31" fmla="*/ 11632767 w 12192000"/>
              <a:gd name="connsiteY31" fmla="*/ 1001326 h 4783510"/>
              <a:gd name="connsiteX32" fmla="*/ 11732439 w 12192000"/>
              <a:gd name="connsiteY32" fmla="*/ 984350 h 4783510"/>
              <a:gd name="connsiteX33" fmla="*/ 11766504 w 12192000"/>
              <a:gd name="connsiteY33" fmla="*/ 976255 h 4783510"/>
              <a:gd name="connsiteX34" fmla="*/ 11805989 w 12192000"/>
              <a:gd name="connsiteY34" fmla="*/ 1009267 h 4783510"/>
              <a:gd name="connsiteX35" fmla="*/ 11862559 w 12192000"/>
              <a:gd name="connsiteY35" fmla="*/ 990346 h 4783510"/>
              <a:gd name="connsiteX36" fmla="*/ 11895040 w 12192000"/>
              <a:gd name="connsiteY36" fmla="*/ 1014200 h 4783510"/>
              <a:gd name="connsiteX37" fmla="*/ 11959068 w 12192000"/>
              <a:gd name="connsiteY37" fmla="*/ 979087 h 4783510"/>
              <a:gd name="connsiteX38" fmla="*/ 11974871 w 12192000"/>
              <a:gd name="connsiteY38" fmla="*/ 981280 h 4783510"/>
              <a:gd name="connsiteX39" fmla="*/ 11996673 w 12192000"/>
              <a:gd name="connsiteY39" fmla="*/ 989271 h 4783510"/>
              <a:gd name="connsiteX40" fmla="*/ 12064304 w 12192000"/>
              <a:gd name="connsiteY40" fmla="*/ 976743 h 4783510"/>
              <a:gd name="connsiteX41" fmla="*/ 12108011 w 12192000"/>
              <a:gd name="connsiteY41" fmla="*/ 949852 h 4783510"/>
              <a:gd name="connsiteX42" fmla="*/ 12137961 w 12192000"/>
              <a:gd name="connsiteY42" fmla="*/ 928659 h 4783510"/>
              <a:gd name="connsiteX43" fmla="*/ 12152392 w 12192000"/>
              <a:gd name="connsiteY43" fmla="*/ 940852 h 4783510"/>
              <a:gd name="connsiteX44" fmla="*/ 12187275 w 12192000"/>
              <a:gd name="connsiteY44" fmla="*/ 939175 h 4783510"/>
              <a:gd name="connsiteX45" fmla="*/ 12192000 w 12192000"/>
              <a:gd name="connsiteY45" fmla="*/ 932202 h 4783510"/>
              <a:gd name="connsiteX46" fmla="*/ 12192000 w 12192000"/>
              <a:gd name="connsiteY46" fmla="*/ 1423622 h 4783510"/>
              <a:gd name="connsiteX47" fmla="*/ 12192000 w 12192000"/>
              <a:gd name="connsiteY47" fmla="*/ 2783600 h 4783510"/>
              <a:gd name="connsiteX48" fmla="*/ 12192000 w 12192000"/>
              <a:gd name="connsiteY48" fmla="*/ 4783510 h 4783510"/>
              <a:gd name="connsiteX49" fmla="*/ 2 w 12192000"/>
              <a:gd name="connsiteY49" fmla="*/ 4783510 h 4783510"/>
              <a:gd name="connsiteX50" fmla="*/ 2 w 12192000"/>
              <a:gd name="connsiteY50" fmla="*/ 1855074 h 4783510"/>
              <a:gd name="connsiteX51" fmla="*/ 0 w 12192000"/>
              <a:gd name="connsiteY51" fmla="*/ 1855074 h 4783510"/>
              <a:gd name="connsiteX52" fmla="*/ 0 w 12192000"/>
              <a:gd name="connsiteY52" fmla="*/ 3676 h 4783510"/>
              <a:gd name="connsiteX53" fmla="*/ 4725 w 12192000"/>
              <a:gd name="connsiteY53" fmla="*/ 10649 h 4783510"/>
              <a:gd name="connsiteX54" fmla="*/ 39608 w 12192000"/>
              <a:gd name="connsiteY54" fmla="*/ 12325 h 4783510"/>
              <a:gd name="connsiteX55" fmla="*/ 54039 w 12192000"/>
              <a:gd name="connsiteY55" fmla="*/ 133 h 4783510"/>
              <a:gd name="connsiteX0" fmla="*/ 54039 w 12192000"/>
              <a:gd name="connsiteY0" fmla="*/ 133 h 4783510"/>
              <a:gd name="connsiteX1" fmla="*/ 83989 w 12192000"/>
              <a:gd name="connsiteY1" fmla="*/ 21326 h 4783510"/>
              <a:gd name="connsiteX2" fmla="*/ 127696 w 12192000"/>
              <a:gd name="connsiteY2" fmla="*/ 48217 h 4783510"/>
              <a:gd name="connsiteX3" fmla="*/ 195328 w 12192000"/>
              <a:gd name="connsiteY3" fmla="*/ 60745 h 4783510"/>
              <a:gd name="connsiteX4" fmla="*/ 217130 w 12192000"/>
              <a:gd name="connsiteY4" fmla="*/ 52754 h 4783510"/>
              <a:gd name="connsiteX5" fmla="*/ 232932 w 12192000"/>
              <a:gd name="connsiteY5" fmla="*/ 50560 h 4783510"/>
              <a:gd name="connsiteX6" fmla="*/ 296960 w 12192000"/>
              <a:gd name="connsiteY6" fmla="*/ 85674 h 4783510"/>
              <a:gd name="connsiteX7" fmla="*/ 329442 w 12192000"/>
              <a:gd name="connsiteY7" fmla="*/ 61820 h 4783510"/>
              <a:gd name="connsiteX8" fmla="*/ 386012 w 12192000"/>
              <a:gd name="connsiteY8" fmla="*/ 80741 h 4783510"/>
              <a:gd name="connsiteX9" fmla="*/ 425496 w 12192000"/>
              <a:gd name="connsiteY9" fmla="*/ 47729 h 4783510"/>
              <a:gd name="connsiteX10" fmla="*/ 459561 w 12192000"/>
              <a:gd name="connsiteY10" fmla="*/ 55824 h 4783510"/>
              <a:gd name="connsiteX11" fmla="*/ 559233 w 12192000"/>
              <a:gd name="connsiteY11" fmla="*/ 72799 h 4783510"/>
              <a:gd name="connsiteX12" fmla="*/ 661345 w 12192000"/>
              <a:gd name="connsiteY12" fmla="*/ 147481 h 4783510"/>
              <a:gd name="connsiteX13" fmla="*/ 725095 w 12192000"/>
              <a:gd name="connsiteY13" fmla="*/ 161274 h 4783510"/>
              <a:gd name="connsiteX14" fmla="*/ 755536 w 12192000"/>
              <a:gd name="connsiteY14" fmla="*/ 180724 h 4783510"/>
              <a:gd name="connsiteX15" fmla="*/ 776480 w 12192000"/>
              <a:gd name="connsiteY15" fmla="*/ 182273 h 4783510"/>
              <a:gd name="connsiteX16" fmla="*/ 789058 w 12192000"/>
              <a:gd name="connsiteY16" fmla="*/ 184824 h 4783510"/>
              <a:gd name="connsiteX17" fmla="*/ 811171 w 12192000"/>
              <a:gd name="connsiteY17" fmla="*/ 216295 h 4783510"/>
              <a:gd name="connsiteX18" fmla="*/ 878029 w 12192000"/>
              <a:gd name="connsiteY18" fmla="*/ 215023 h 4783510"/>
              <a:gd name="connsiteX19" fmla="*/ 884769 w 12192000"/>
              <a:gd name="connsiteY19" fmla="*/ 220986 h 4783510"/>
              <a:gd name="connsiteX20" fmla="*/ 1600387 w 12192000"/>
              <a:gd name="connsiteY20" fmla="*/ 354356 h 4783510"/>
              <a:gd name="connsiteX21" fmla="*/ 9012952 w 12192000"/>
              <a:gd name="connsiteY21" fmla="*/ 1139547 h 4783510"/>
              <a:gd name="connsiteX22" fmla="*/ 11269135 w 12192000"/>
              <a:gd name="connsiteY22" fmla="*/ 1154978 h 4783510"/>
              <a:gd name="connsiteX23" fmla="*/ 11276593 w 12192000"/>
              <a:gd name="connsiteY23" fmla="*/ 1158504 h 4783510"/>
              <a:gd name="connsiteX24" fmla="*/ 11298713 w 12192000"/>
              <a:gd name="connsiteY24" fmla="*/ 1157049 h 4783510"/>
              <a:gd name="connsiteX25" fmla="*/ 11380829 w 12192000"/>
              <a:gd name="connsiteY25" fmla="*/ 1144822 h 4783510"/>
              <a:gd name="connsiteX26" fmla="*/ 11402942 w 12192000"/>
              <a:gd name="connsiteY26" fmla="*/ 1113350 h 4783510"/>
              <a:gd name="connsiteX27" fmla="*/ 11415520 w 12192000"/>
              <a:gd name="connsiteY27" fmla="*/ 1110800 h 4783510"/>
              <a:gd name="connsiteX28" fmla="*/ 11436464 w 12192000"/>
              <a:gd name="connsiteY28" fmla="*/ 1109251 h 4783510"/>
              <a:gd name="connsiteX29" fmla="*/ 11466905 w 12192000"/>
              <a:gd name="connsiteY29" fmla="*/ 1089800 h 4783510"/>
              <a:gd name="connsiteX30" fmla="*/ 11530655 w 12192000"/>
              <a:gd name="connsiteY30" fmla="*/ 1076007 h 4783510"/>
              <a:gd name="connsiteX31" fmla="*/ 11632767 w 12192000"/>
              <a:gd name="connsiteY31" fmla="*/ 1001326 h 4783510"/>
              <a:gd name="connsiteX32" fmla="*/ 11732439 w 12192000"/>
              <a:gd name="connsiteY32" fmla="*/ 984350 h 4783510"/>
              <a:gd name="connsiteX33" fmla="*/ 11766504 w 12192000"/>
              <a:gd name="connsiteY33" fmla="*/ 976255 h 4783510"/>
              <a:gd name="connsiteX34" fmla="*/ 11805989 w 12192000"/>
              <a:gd name="connsiteY34" fmla="*/ 1009267 h 4783510"/>
              <a:gd name="connsiteX35" fmla="*/ 11895040 w 12192000"/>
              <a:gd name="connsiteY35" fmla="*/ 1014200 h 4783510"/>
              <a:gd name="connsiteX36" fmla="*/ 11959068 w 12192000"/>
              <a:gd name="connsiteY36" fmla="*/ 979087 h 4783510"/>
              <a:gd name="connsiteX37" fmla="*/ 11974871 w 12192000"/>
              <a:gd name="connsiteY37" fmla="*/ 981280 h 4783510"/>
              <a:gd name="connsiteX38" fmla="*/ 11996673 w 12192000"/>
              <a:gd name="connsiteY38" fmla="*/ 989271 h 4783510"/>
              <a:gd name="connsiteX39" fmla="*/ 12064304 w 12192000"/>
              <a:gd name="connsiteY39" fmla="*/ 976743 h 4783510"/>
              <a:gd name="connsiteX40" fmla="*/ 12108011 w 12192000"/>
              <a:gd name="connsiteY40" fmla="*/ 949852 h 4783510"/>
              <a:gd name="connsiteX41" fmla="*/ 12137961 w 12192000"/>
              <a:gd name="connsiteY41" fmla="*/ 928659 h 4783510"/>
              <a:gd name="connsiteX42" fmla="*/ 12152392 w 12192000"/>
              <a:gd name="connsiteY42" fmla="*/ 940852 h 4783510"/>
              <a:gd name="connsiteX43" fmla="*/ 12187275 w 12192000"/>
              <a:gd name="connsiteY43" fmla="*/ 939175 h 4783510"/>
              <a:gd name="connsiteX44" fmla="*/ 12192000 w 12192000"/>
              <a:gd name="connsiteY44" fmla="*/ 932202 h 4783510"/>
              <a:gd name="connsiteX45" fmla="*/ 12192000 w 12192000"/>
              <a:gd name="connsiteY45" fmla="*/ 1423622 h 4783510"/>
              <a:gd name="connsiteX46" fmla="*/ 12192000 w 12192000"/>
              <a:gd name="connsiteY46" fmla="*/ 2783600 h 4783510"/>
              <a:gd name="connsiteX47" fmla="*/ 12192000 w 12192000"/>
              <a:gd name="connsiteY47" fmla="*/ 4783510 h 4783510"/>
              <a:gd name="connsiteX48" fmla="*/ 2 w 12192000"/>
              <a:gd name="connsiteY48" fmla="*/ 4783510 h 4783510"/>
              <a:gd name="connsiteX49" fmla="*/ 2 w 12192000"/>
              <a:gd name="connsiteY49" fmla="*/ 1855074 h 4783510"/>
              <a:gd name="connsiteX50" fmla="*/ 0 w 12192000"/>
              <a:gd name="connsiteY50" fmla="*/ 1855074 h 4783510"/>
              <a:gd name="connsiteX51" fmla="*/ 0 w 12192000"/>
              <a:gd name="connsiteY51" fmla="*/ 3676 h 4783510"/>
              <a:gd name="connsiteX52" fmla="*/ 4725 w 12192000"/>
              <a:gd name="connsiteY52" fmla="*/ 10649 h 4783510"/>
              <a:gd name="connsiteX53" fmla="*/ 39608 w 12192000"/>
              <a:gd name="connsiteY53" fmla="*/ 12325 h 4783510"/>
              <a:gd name="connsiteX54" fmla="*/ 54039 w 12192000"/>
              <a:gd name="connsiteY54" fmla="*/ 133 h 4783510"/>
              <a:gd name="connsiteX0" fmla="*/ 54039 w 12192000"/>
              <a:gd name="connsiteY0" fmla="*/ 133 h 4783510"/>
              <a:gd name="connsiteX1" fmla="*/ 83989 w 12192000"/>
              <a:gd name="connsiteY1" fmla="*/ 21326 h 4783510"/>
              <a:gd name="connsiteX2" fmla="*/ 127696 w 12192000"/>
              <a:gd name="connsiteY2" fmla="*/ 48217 h 4783510"/>
              <a:gd name="connsiteX3" fmla="*/ 195328 w 12192000"/>
              <a:gd name="connsiteY3" fmla="*/ 60745 h 4783510"/>
              <a:gd name="connsiteX4" fmla="*/ 217130 w 12192000"/>
              <a:gd name="connsiteY4" fmla="*/ 52754 h 4783510"/>
              <a:gd name="connsiteX5" fmla="*/ 232932 w 12192000"/>
              <a:gd name="connsiteY5" fmla="*/ 50560 h 4783510"/>
              <a:gd name="connsiteX6" fmla="*/ 296960 w 12192000"/>
              <a:gd name="connsiteY6" fmla="*/ 85674 h 4783510"/>
              <a:gd name="connsiteX7" fmla="*/ 329442 w 12192000"/>
              <a:gd name="connsiteY7" fmla="*/ 61820 h 4783510"/>
              <a:gd name="connsiteX8" fmla="*/ 386012 w 12192000"/>
              <a:gd name="connsiteY8" fmla="*/ 80741 h 4783510"/>
              <a:gd name="connsiteX9" fmla="*/ 425496 w 12192000"/>
              <a:gd name="connsiteY9" fmla="*/ 47729 h 4783510"/>
              <a:gd name="connsiteX10" fmla="*/ 459561 w 12192000"/>
              <a:gd name="connsiteY10" fmla="*/ 55824 h 4783510"/>
              <a:gd name="connsiteX11" fmla="*/ 559233 w 12192000"/>
              <a:gd name="connsiteY11" fmla="*/ 72799 h 4783510"/>
              <a:gd name="connsiteX12" fmla="*/ 661345 w 12192000"/>
              <a:gd name="connsiteY12" fmla="*/ 147481 h 4783510"/>
              <a:gd name="connsiteX13" fmla="*/ 725095 w 12192000"/>
              <a:gd name="connsiteY13" fmla="*/ 161274 h 4783510"/>
              <a:gd name="connsiteX14" fmla="*/ 755536 w 12192000"/>
              <a:gd name="connsiteY14" fmla="*/ 180724 h 4783510"/>
              <a:gd name="connsiteX15" fmla="*/ 776480 w 12192000"/>
              <a:gd name="connsiteY15" fmla="*/ 182273 h 4783510"/>
              <a:gd name="connsiteX16" fmla="*/ 789058 w 12192000"/>
              <a:gd name="connsiteY16" fmla="*/ 184824 h 4783510"/>
              <a:gd name="connsiteX17" fmla="*/ 811171 w 12192000"/>
              <a:gd name="connsiteY17" fmla="*/ 216295 h 4783510"/>
              <a:gd name="connsiteX18" fmla="*/ 878029 w 12192000"/>
              <a:gd name="connsiteY18" fmla="*/ 215023 h 4783510"/>
              <a:gd name="connsiteX19" fmla="*/ 884769 w 12192000"/>
              <a:gd name="connsiteY19" fmla="*/ 220986 h 4783510"/>
              <a:gd name="connsiteX20" fmla="*/ 1600387 w 12192000"/>
              <a:gd name="connsiteY20" fmla="*/ 354356 h 4783510"/>
              <a:gd name="connsiteX21" fmla="*/ 9012952 w 12192000"/>
              <a:gd name="connsiteY21" fmla="*/ 1139547 h 4783510"/>
              <a:gd name="connsiteX22" fmla="*/ 11269135 w 12192000"/>
              <a:gd name="connsiteY22" fmla="*/ 1154978 h 4783510"/>
              <a:gd name="connsiteX23" fmla="*/ 11276593 w 12192000"/>
              <a:gd name="connsiteY23" fmla="*/ 1158504 h 4783510"/>
              <a:gd name="connsiteX24" fmla="*/ 11298713 w 12192000"/>
              <a:gd name="connsiteY24" fmla="*/ 1157049 h 4783510"/>
              <a:gd name="connsiteX25" fmla="*/ 11380829 w 12192000"/>
              <a:gd name="connsiteY25" fmla="*/ 1144822 h 4783510"/>
              <a:gd name="connsiteX26" fmla="*/ 11402942 w 12192000"/>
              <a:gd name="connsiteY26" fmla="*/ 1113350 h 4783510"/>
              <a:gd name="connsiteX27" fmla="*/ 11415520 w 12192000"/>
              <a:gd name="connsiteY27" fmla="*/ 1110800 h 4783510"/>
              <a:gd name="connsiteX28" fmla="*/ 11436464 w 12192000"/>
              <a:gd name="connsiteY28" fmla="*/ 1109251 h 4783510"/>
              <a:gd name="connsiteX29" fmla="*/ 11466905 w 12192000"/>
              <a:gd name="connsiteY29" fmla="*/ 1089800 h 4783510"/>
              <a:gd name="connsiteX30" fmla="*/ 11530655 w 12192000"/>
              <a:gd name="connsiteY30" fmla="*/ 1076007 h 4783510"/>
              <a:gd name="connsiteX31" fmla="*/ 11632767 w 12192000"/>
              <a:gd name="connsiteY31" fmla="*/ 1001326 h 4783510"/>
              <a:gd name="connsiteX32" fmla="*/ 11732439 w 12192000"/>
              <a:gd name="connsiteY32" fmla="*/ 984350 h 4783510"/>
              <a:gd name="connsiteX33" fmla="*/ 11766504 w 12192000"/>
              <a:gd name="connsiteY33" fmla="*/ 976255 h 4783510"/>
              <a:gd name="connsiteX34" fmla="*/ 11805989 w 12192000"/>
              <a:gd name="connsiteY34" fmla="*/ 1009267 h 4783510"/>
              <a:gd name="connsiteX35" fmla="*/ 11891635 w 12192000"/>
              <a:gd name="connsiteY35" fmla="*/ 997172 h 4783510"/>
              <a:gd name="connsiteX36" fmla="*/ 11959068 w 12192000"/>
              <a:gd name="connsiteY36" fmla="*/ 979087 h 4783510"/>
              <a:gd name="connsiteX37" fmla="*/ 11974871 w 12192000"/>
              <a:gd name="connsiteY37" fmla="*/ 981280 h 4783510"/>
              <a:gd name="connsiteX38" fmla="*/ 11996673 w 12192000"/>
              <a:gd name="connsiteY38" fmla="*/ 989271 h 4783510"/>
              <a:gd name="connsiteX39" fmla="*/ 12064304 w 12192000"/>
              <a:gd name="connsiteY39" fmla="*/ 976743 h 4783510"/>
              <a:gd name="connsiteX40" fmla="*/ 12108011 w 12192000"/>
              <a:gd name="connsiteY40" fmla="*/ 949852 h 4783510"/>
              <a:gd name="connsiteX41" fmla="*/ 12137961 w 12192000"/>
              <a:gd name="connsiteY41" fmla="*/ 928659 h 4783510"/>
              <a:gd name="connsiteX42" fmla="*/ 12152392 w 12192000"/>
              <a:gd name="connsiteY42" fmla="*/ 940852 h 4783510"/>
              <a:gd name="connsiteX43" fmla="*/ 12187275 w 12192000"/>
              <a:gd name="connsiteY43" fmla="*/ 939175 h 4783510"/>
              <a:gd name="connsiteX44" fmla="*/ 12192000 w 12192000"/>
              <a:gd name="connsiteY44" fmla="*/ 932202 h 4783510"/>
              <a:gd name="connsiteX45" fmla="*/ 12192000 w 12192000"/>
              <a:gd name="connsiteY45" fmla="*/ 1423622 h 4783510"/>
              <a:gd name="connsiteX46" fmla="*/ 12192000 w 12192000"/>
              <a:gd name="connsiteY46" fmla="*/ 2783600 h 4783510"/>
              <a:gd name="connsiteX47" fmla="*/ 12192000 w 12192000"/>
              <a:gd name="connsiteY47" fmla="*/ 4783510 h 4783510"/>
              <a:gd name="connsiteX48" fmla="*/ 2 w 12192000"/>
              <a:gd name="connsiteY48" fmla="*/ 4783510 h 4783510"/>
              <a:gd name="connsiteX49" fmla="*/ 2 w 12192000"/>
              <a:gd name="connsiteY49" fmla="*/ 1855074 h 4783510"/>
              <a:gd name="connsiteX50" fmla="*/ 0 w 12192000"/>
              <a:gd name="connsiteY50" fmla="*/ 1855074 h 4783510"/>
              <a:gd name="connsiteX51" fmla="*/ 0 w 12192000"/>
              <a:gd name="connsiteY51" fmla="*/ 3676 h 4783510"/>
              <a:gd name="connsiteX52" fmla="*/ 4725 w 12192000"/>
              <a:gd name="connsiteY52" fmla="*/ 10649 h 4783510"/>
              <a:gd name="connsiteX53" fmla="*/ 39608 w 12192000"/>
              <a:gd name="connsiteY53" fmla="*/ 12325 h 4783510"/>
              <a:gd name="connsiteX54" fmla="*/ 54039 w 12192000"/>
              <a:gd name="connsiteY54" fmla="*/ 133 h 4783510"/>
              <a:gd name="connsiteX0" fmla="*/ 54039 w 12192000"/>
              <a:gd name="connsiteY0" fmla="*/ 133 h 4783510"/>
              <a:gd name="connsiteX1" fmla="*/ 83989 w 12192000"/>
              <a:gd name="connsiteY1" fmla="*/ 21326 h 4783510"/>
              <a:gd name="connsiteX2" fmla="*/ 127696 w 12192000"/>
              <a:gd name="connsiteY2" fmla="*/ 48217 h 4783510"/>
              <a:gd name="connsiteX3" fmla="*/ 195328 w 12192000"/>
              <a:gd name="connsiteY3" fmla="*/ 60745 h 4783510"/>
              <a:gd name="connsiteX4" fmla="*/ 217130 w 12192000"/>
              <a:gd name="connsiteY4" fmla="*/ 52754 h 4783510"/>
              <a:gd name="connsiteX5" fmla="*/ 232932 w 12192000"/>
              <a:gd name="connsiteY5" fmla="*/ 50560 h 4783510"/>
              <a:gd name="connsiteX6" fmla="*/ 296960 w 12192000"/>
              <a:gd name="connsiteY6" fmla="*/ 85674 h 4783510"/>
              <a:gd name="connsiteX7" fmla="*/ 329442 w 12192000"/>
              <a:gd name="connsiteY7" fmla="*/ 61820 h 4783510"/>
              <a:gd name="connsiteX8" fmla="*/ 386012 w 12192000"/>
              <a:gd name="connsiteY8" fmla="*/ 80741 h 4783510"/>
              <a:gd name="connsiteX9" fmla="*/ 425496 w 12192000"/>
              <a:gd name="connsiteY9" fmla="*/ 47729 h 4783510"/>
              <a:gd name="connsiteX10" fmla="*/ 459561 w 12192000"/>
              <a:gd name="connsiteY10" fmla="*/ 55824 h 4783510"/>
              <a:gd name="connsiteX11" fmla="*/ 559233 w 12192000"/>
              <a:gd name="connsiteY11" fmla="*/ 72799 h 4783510"/>
              <a:gd name="connsiteX12" fmla="*/ 661345 w 12192000"/>
              <a:gd name="connsiteY12" fmla="*/ 147481 h 4783510"/>
              <a:gd name="connsiteX13" fmla="*/ 725095 w 12192000"/>
              <a:gd name="connsiteY13" fmla="*/ 161274 h 4783510"/>
              <a:gd name="connsiteX14" fmla="*/ 755536 w 12192000"/>
              <a:gd name="connsiteY14" fmla="*/ 180724 h 4783510"/>
              <a:gd name="connsiteX15" fmla="*/ 776480 w 12192000"/>
              <a:gd name="connsiteY15" fmla="*/ 182273 h 4783510"/>
              <a:gd name="connsiteX16" fmla="*/ 789058 w 12192000"/>
              <a:gd name="connsiteY16" fmla="*/ 184824 h 4783510"/>
              <a:gd name="connsiteX17" fmla="*/ 811171 w 12192000"/>
              <a:gd name="connsiteY17" fmla="*/ 216295 h 4783510"/>
              <a:gd name="connsiteX18" fmla="*/ 878029 w 12192000"/>
              <a:gd name="connsiteY18" fmla="*/ 215023 h 4783510"/>
              <a:gd name="connsiteX19" fmla="*/ 884769 w 12192000"/>
              <a:gd name="connsiteY19" fmla="*/ 220986 h 4783510"/>
              <a:gd name="connsiteX20" fmla="*/ 1600387 w 12192000"/>
              <a:gd name="connsiteY20" fmla="*/ 354356 h 4783510"/>
              <a:gd name="connsiteX21" fmla="*/ 9012952 w 12192000"/>
              <a:gd name="connsiteY21" fmla="*/ 1139547 h 4783510"/>
              <a:gd name="connsiteX22" fmla="*/ 11269135 w 12192000"/>
              <a:gd name="connsiteY22" fmla="*/ 1154978 h 4783510"/>
              <a:gd name="connsiteX23" fmla="*/ 11276593 w 12192000"/>
              <a:gd name="connsiteY23" fmla="*/ 1158504 h 4783510"/>
              <a:gd name="connsiteX24" fmla="*/ 11298713 w 12192000"/>
              <a:gd name="connsiteY24" fmla="*/ 1157049 h 4783510"/>
              <a:gd name="connsiteX25" fmla="*/ 11380829 w 12192000"/>
              <a:gd name="connsiteY25" fmla="*/ 1144822 h 4783510"/>
              <a:gd name="connsiteX26" fmla="*/ 11402942 w 12192000"/>
              <a:gd name="connsiteY26" fmla="*/ 1113350 h 4783510"/>
              <a:gd name="connsiteX27" fmla="*/ 11415520 w 12192000"/>
              <a:gd name="connsiteY27" fmla="*/ 1110800 h 4783510"/>
              <a:gd name="connsiteX28" fmla="*/ 11436464 w 12192000"/>
              <a:gd name="connsiteY28" fmla="*/ 1109251 h 4783510"/>
              <a:gd name="connsiteX29" fmla="*/ 11466905 w 12192000"/>
              <a:gd name="connsiteY29" fmla="*/ 1089800 h 4783510"/>
              <a:gd name="connsiteX30" fmla="*/ 11530655 w 12192000"/>
              <a:gd name="connsiteY30" fmla="*/ 1076007 h 4783510"/>
              <a:gd name="connsiteX31" fmla="*/ 11632767 w 12192000"/>
              <a:gd name="connsiteY31" fmla="*/ 1001326 h 4783510"/>
              <a:gd name="connsiteX32" fmla="*/ 11732439 w 12192000"/>
              <a:gd name="connsiteY32" fmla="*/ 984350 h 4783510"/>
              <a:gd name="connsiteX33" fmla="*/ 11766504 w 12192000"/>
              <a:gd name="connsiteY33" fmla="*/ 976255 h 4783510"/>
              <a:gd name="connsiteX34" fmla="*/ 11826422 w 12192000"/>
              <a:gd name="connsiteY34" fmla="*/ 995644 h 4783510"/>
              <a:gd name="connsiteX35" fmla="*/ 11891635 w 12192000"/>
              <a:gd name="connsiteY35" fmla="*/ 997172 h 4783510"/>
              <a:gd name="connsiteX36" fmla="*/ 11959068 w 12192000"/>
              <a:gd name="connsiteY36" fmla="*/ 979087 h 4783510"/>
              <a:gd name="connsiteX37" fmla="*/ 11974871 w 12192000"/>
              <a:gd name="connsiteY37" fmla="*/ 981280 h 4783510"/>
              <a:gd name="connsiteX38" fmla="*/ 11996673 w 12192000"/>
              <a:gd name="connsiteY38" fmla="*/ 989271 h 4783510"/>
              <a:gd name="connsiteX39" fmla="*/ 12064304 w 12192000"/>
              <a:gd name="connsiteY39" fmla="*/ 976743 h 4783510"/>
              <a:gd name="connsiteX40" fmla="*/ 12108011 w 12192000"/>
              <a:gd name="connsiteY40" fmla="*/ 949852 h 4783510"/>
              <a:gd name="connsiteX41" fmla="*/ 12137961 w 12192000"/>
              <a:gd name="connsiteY41" fmla="*/ 928659 h 4783510"/>
              <a:gd name="connsiteX42" fmla="*/ 12152392 w 12192000"/>
              <a:gd name="connsiteY42" fmla="*/ 940852 h 4783510"/>
              <a:gd name="connsiteX43" fmla="*/ 12187275 w 12192000"/>
              <a:gd name="connsiteY43" fmla="*/ 939175 h 4783510"/>
              <a:gd name="connsiteX44" fmla="*/ 12192000 w 12192000"/>
              <a:gd name="connsiteY44" fmla="*/ 932202 h 4783510"/>
              <a:gd name="connsiteX45" fmla="*/ 12192000 w 12192000"/>
              <a:gd name="connsiteY45" fmla="*/ 1423622 h 4783510"/>
              <a:gd name="connsiteX46" fmla="*/ 12192000 w 12192000"/>
              <a:gd name="connsiteY46" fmla="*/ 2783600 h 4783510"/>
              <a:gd name="connsiteX47" fmla="*/ 12192000 w 12192000"/>
              <a:gd name="connsiteY47" fmla="*/ 4783510 h 4783510"/>
              <a:gd name="connsiteX48" fmla="*/ 2 w 12192000"/>
              <a:gd name="connsiteY48" fmla="*/ 4783510 h 4783510"/>
              <a:gd name="connsiteX49" fmla="*/ 2 w 12192000"/>
              <a:gd name="connsiteY49" fmla="*/ 1855074 h 4783510"/>
              <a:gd name="connsiteX50" fmla="*/ 0 w 12192000"/>
              <a:gd name="connsiteY50" fmla="*/ 1855074 h 4783510"/>
              <a:gd name="connsiteX51" fmla="*/ 0 w 12192000"/>
              <a:gd name="connsiteY51" fmla="*/ 3676 h 4783510"/>
              <a:gd name="connsiteX52" fmla="*/ 4725 w 12192000"/>
              <a:gd name="connsiteY52" fmla="*/ 10649 h 4783510"/>
              <a:gd name="connsiteX53" fmla="*/ 39608 w 12192000"/>
              <a:gd name="connsiteY53" fmla="*/ 12325 h 4783510"/>
              <a:gd name="connsiteX54" fmla="*/ 54039 w 12192000"/>
              <a:gd name="connsiteY54" fmla="*/ 133 h 4783510"/>
              <a:gd name="connsiteX0" fmla="*/ 54039 w 12192000"/>
              <a:gd name="connsiteY0" fmla="*/ 133 h 4783510"/>
              <a:gd name="connsiteX1" fmla="*/ 83989 w 12192000"/>
              <a:gd name="connsiteY1" fmla="*/ 21326 h 4783510"/>
              <a:gd name="connsiteX2" fmla="*/ 127696 w 12192000"/>
              <a:gd name="connsiteY2" fmla="*/ 48217 h 4783510"/>
              <a:gd name="connsiteX3" fmla="*/ 195328 w 12192000"/>
              <a:gd name="connsiteY3" fmla="*/ 60745 h 4783510"/>
              <a:gd name="connsiteX4" fmla="*/ 217130 w 12192000"/>
              <a:gd name="connsiteY4" fmla="*/ 52754 h 4783510"/>
              <a:gd name="connsiteX5" fmla="*/ 232932 w 12192000"/>
              <a:gd name="connsiteY5" fmla="*/ 50560 h 4783510"/>
              <a:gd name="connsiteX6" fmla="*/ 296960 w 12192000"/>
              <a:gd name="connsiteY6" fmla="*/ 85674 h 4783510"/>
              <a:gd name="connsiteX7" fmla="*/ 329442 w 12192000"/>
              <a:gd name="connsiteY7" fmla="*/ 61820 h 4783510"/>
              <a:gd name="connsiteX8" fmla="*/ 386012 w 12192000"/>
              <a:gd name="connsiteY8" fmla="*/ 80741 h 4783510"/>
              <a:gd name="connsiteX9" fmla="*/ 425496 w 12192000"/>
              <a:gd name="connsiteY9" fmla="*/ 47729 h 4783510"/>
              <a:gd name="connsiteX10" fmla="*/ 459561 w 12192000"/>
              <a:gd name="connsiteY10" fmla="*/ 55824 h 4783510"/>
              <a:gd name="connsiteX11" fmla="*/ 559233 w 12192000"/>
              <a:gd name="connsiteY11" fmla="*/ 72799 h 4783510"/>
              <a:gd name="connsiteX12" fmla="*/ 661345 w 12192000"/>
              <a:gd name="connsiteY12" fmla="*/ 147481 h 4783510"/>
              <a:gd name="connsiteX13" fmla="*/ 725095 w 12192000"/>
              <a:gd name="connsiteY13" fmla="*/ 161274 h 4783510"/>
              <a:gd name="connsiteX14" fmla="*/ 755536 w 12192000"/>
              <a:gd name="connsiteY14" fmla="*/ 180724 h 4783510"/>
              <a:gd name="connsiteX15" fmla="*/ 776480 w 12192000"/>
              <a:gd name="connsiteY15" fmla="*/ 182273 h 4783510"/>
              <a:gd name="connsiteX16" fmla="*/ 789058 w 12192000"/>
              <a:gd name="connsiteY16" fmla="*/ 184824 h 4783510"/>
              <a:gd name="connsiteX17" fmla="*/ 811171 w 12192000"/>
              <a:gd name="connsiteY17" fmla="*/ 216295 h 4783510"/>
              <a:gd name="connsiteX18" fmla="*/ 878029 w 12192000"/>
              <a:gd name="connsiteY18" fmla="*/ 215023 h 4783510"/>
              <a:gd name="connsiteX19" fmla="*/ 884769 w 12192000"/>
              <a:gd name="connsiteY19" fmla="*/ 220986 h 4783510"/>
              <a:gd name="connsiteX20" fmla="*/ 1600387 w 12192000"/>
              <a:gd name="connsiteY20" fmla="*/ 354356 h 4783510"/>
              <a:gd name="connsiteX21" fmla="*/ 9012952 w 12192000"/>
              <a:gd name="connsiteY21" fmla="*/ 1139547 h 4783510"/>
              <a:gd name="connsiteX22" fmla="*/ 11269135 w 12192000"/>
              <a:gd name="connsiteY22" fmla="*/ 1154978 h 4783510"/>
              <a:gd name="connsiteX23" fmla="*/ 11276593 w 12192000"/>
              <a:gd name="connsiteY23" fmla="*/ 1158504 h 4783510"/>
              <a:gd name="connsiteX24" fmla="*/ 11298713 w 12192000"/>
              <a:gd name="connsiteY24" fmla="*/ 1157049 h 4783510"/>
              <a:gd name="connsiteX25" fmla="*/ 11380829 w 12192000"/>
              <a:gd name="connsiteY25" fmla="*/ 1144822 h 4783510"/>
              <a:gd name="connsiteX26" fmla="*/ 11402942 w 12192000"/>
              <a:gd name="connsiteY26" fmla="*/ 1113350 h 4783510"/>
              <a:gd name="connsiteX27" fmla="*/ 11415520 w 12192000"/>
              <a:gd name="connsiteY27" fmla="*/ 1110800 h 4783510"/>
              <a:gd name="connsiteX28" fmla="*/ 11436464 w 12192000"/>
              <a:gd name="connsiteY28" fmla="*/ 1109251 h 4783510"/>
              <a:gd name="connsiteX29" fmla="*/ 11466905 w 12192000"/>
              <a:gd name="connsiteY29" fmla="*/ 1089800 h 4783510"/>
              <a:gd name="connsiteX30" fmla="*/ 11530655 w 12192000"/>
              <a:gd name="connsiteY30" fmla="*/ 1076007 h 4783510"/>
              <a:gd name="connsiteX31" fmla="*/ 11632767 w 12192000"/>
              <a:gd name="connsiteY31" fmla="*/ 1001326 h 4783510"/>
              <a:gd name="connsiteX32" fmla="*/ 11732439 w 12192000"/>
              <a:gd name="connsiteY32" fmla="*/ 984350 h 4783510"/>
              <a:gd name="connsiteX33" fmla="*/ 11766504 w 12192000"/>
              <a:gd name="connsiteY33" fmla="*/ 976255 h 4783510"/>
              <a:gd name="connsiteX34" fmla="*/ 11788440 w 12192000"/>
              <a:gd name="connsiteY34" fmla="*/ 995646 h 4783510"/>
              <a:gd name="connsiteX35" fmla="*/ 11826422 w 12192000"/>
              <a:gd name="connsiteY35" fmla="*/ 995644 h 4783510"/>
              <a:gd name="connsiteX36" fmla="*/ 11891635 w 12192000"/>
              <a:gd name="connsiteY36" fmla="*/ 997172 h 4783510"/>
              <a:gd name="connsiteX37" fmla="*/ 11959068 w 12192000"/>
              <a:gd name="connsiteY37" fmla="*/ 979087 h 4783510"/>
              <a:gd name="connsiteX38" fmla="*/ 11974871 w 12192000"/>
              <a:gd name="connsiteY38" fmla="*/ 981280 h 4783510"/>
              <a:gd name="connsiteX39" fmla="*/ 11996673 w 12192000"/>
              <a:gd name="connsiteY39" fmla="*/ 989271 h 4783510"/>
              <a:gd name="connsiteX40" fmla="*/ 12064304 w 12192000"/>
              <a:gd name="connsiteY40" fmla="*/ 976743 h 4783510"/>
              <a:gd name="connsiteX41" fmla="*/ 12108011 w 12192000"/>
              <a:gd name="connsiteY41" fmla="*/ 949852 h 4783510"/>
              <a:gd name="connsiteX42" fmla="*/ 12137961 w 12192000"/>
              <a:gd name="connsiteY42" fmla="*/ 928659 h 4783510"/>
              <a:gd name="connsiteX43" fmla="*/ 12152392 w 12192000"/>
              <a:gd name="connsiteY43" fmla="*/ 940852 h 4783510"/>
              <a:gd name="connsiteX44" fmla="*/ 12187275 w 12192000"/>
              <a:gd name="connsiteY44" fmla="*/ 939175 h 4783510"/>
              <a:gd name="connsiteX45" fmla="*/ 12192000 w 12192000"/>
              <a:gd name="connsiteY45" fmla="*/ 932202 h 4783510"/>
              <a:gd name="connsiteX46" fmla="*/ 12192000 w 12192000"/>
              <a:gd name="connsiteY46" fmla="*/ 1423622 h 4783510"/>
              <a:gd name="connsiteX47" fmla="*/ 12192000 w 12192000"/>
              <a:gd name="connsiteY47" fmla="*/ 2783600 h 4783510"/>
              <a:gd name="connsiteX48" fmla="*/ 12192000 w 12192000"/>
              <a:gd name="connsiteY48" fmla="*/ 4783510 h 4783510"/>
              <a:gd name="connsiteX49" fmla="*/ 2 w 12192000"/>
              <a:gd name="connsiteY49" fmla="*/ 4783510 h 4783510"/>
              <a:gd name="connsiteX50" fmla="*/ 2 w 12192000"/>
              <a:gd name="connsiteY50" fmla="*/ 1855074 h 4783510"/>
              <a:gd name="connsiteX51" fmla="*/ 0 w 12192000"/>
              <a:gd name="connsiteY51" fmla="*/ 1855074 h 4783510"/>
              <a:gd name="connsiteX52" fmla="*/ 0 w 12192000"/>
              <a:gd name="connsiteY52" fmla="*/ 3676 h 4783510"/>
              <a:gd name="connsiteX53" fmla="*/ 4725 w 12192000"/>
              <a:gd name="connsiteY53" fmla="*/ 10649 h 4783510"/>
              <a:gd name="connsiteX54" fmla="*/ 39608 w 12192000"/>
              <a:gd name="connsiteY54" fmla="*/ 12325 h 4783510"/>
              <a:gd name="connsiteX55" fmla="*/ 54039 w 12192000"/>
              <a:gd name="connsiteY55" fmla="*/ 133 h 4783510"/>
              <a:gd name="connsiteX0" fmla="*/ 54039 w 12192000"/>
              <a:gd name="connsiteY0" fmla="*/ 133 h 4783510"/>
              <a:gd name="connsiteX1" fmla="*/ 83989 w 12192000"/>
              <a:gd name="connsiteY1" fmla="*/ 21326 h 4783510"/>
              <a:gd name="connsiteX2" fmla="*/ 127696 w 12192000"/>
              <a:gd name="connsiteY2" fmla="*/ 48217 h 4783510"/>
              <a:gd name="connsiteX3" fmla="*/ 195328 w 12192000"/>
              <a:gd name="connsiteY3" fmla="*/ 60745 h 4783510"/>
              <a:gd name="connsiteX4" fmla="*/ 217130 w 12192000"/>
              <a:gd name="connsiteY4" fmla="*/ 52754 h 4783510"/>
              <a:gd name="connsiteX5" fmla="*/ 232932 w 12192000"/>
              <a:gd name="connsiteY5" fmla="*/ 50560 h 4783510"/>
              <a:gd name="connsiteX6" fmla="*/ 296960 w 12192000"/>
              <a:gd name="connsiteY6" fmla="*/ 85674 h 4783510"/>
              <a:gd name="connsiteX7" fmla="*/ 329442 w 12192000"/>
              <a:gd name="connsiteY7" fmla="*/ 61820 h 4783510"/>
              <a:gd name="connsiteX8" fmla="*/ 386012 w 12192000"/>
              <a:gd name="connsiteY8" fmla="*/ 80741 h 4783510"/>
              <a:gd name="connsiteX9" fmla="*/ 425496 w 12192000"/>
              <a:gd name="connsiteY9" fmla="*/ 47729 h 4783510"/>
              <a:gd name="connsiteX10" fmla="*/ 459561 w 12192000"/>
              <a:gd name="connsiteY10" fmla="*/ 55824 h 4783510"/>
              <a:gd name="connsiteX11" fmla="*/ 559233 w 12192000"/>
              <a:gd name="connsiteY11" fmla="*/ 72799 h 4783510"/>
              <a:gd name="connsiteX12" fmla="*/ 661345 w 12192000"/>
              <a:gd name="connsiteY12" fmla="*/ 147481 h 4783510"/>
              <a:gd name="connsiteX13" fmla="*/ 725095 w 12192000"/>
              <a:gd name="connsiteY13" fmla="*/ 161274 h 4783510"/>
              <a:gd name="connsiteX14" fmla="*/ 755536 w 12192000"/>
              <a:gd name="connsiteY14" fmla="*/ 180724 h 4783510"/>
              <a:gd name="connsiteX15" fmla="*/ 776480 w 12192000"/>
              <a:gd name="connsiteY15" fmla="*/ 182273 h 4783510"/>
              <a:gd name="connsiteX16" fmla="*/ 789058 w 12192000"/>
              <a:gd name="connsiteY16" fmla="*/ 184824 h 4783510"/>
              <a:gd name="connsiteX17" fmla="*/ 811171 w 12192000"/>
              <a:gd name="connsiteY17" fmla="*/ 216295 h 4783510"/>
              <a:gd name="connsiteX18" fmla="*/ 878029 w 12192000"/>
              <a:gd name="connsiteY18" fmla="*/ 215023 h 4783510"/>
              <a:gd name="connsiteX19" fmla="*/ 884769 w 12192000"/>
              <a:gd name="connsiteY19" fmla="*/ 220986 h 4783510"/>
              <a:gd name="connsiteX20" fmla="*/ 1600387 w 12192000"/>
              <a:gd name="connsiteY20" fmla="*/ 354356 h 4783510"/>
              <a:gd name="connsiteX21" fmla="*/ 9012952 w 12192000"/>
              <a:gd name="connsiteY21" fmla="*/ 1139547 h 4783510"/>
              <a:gd name="connsiteX22" fmla="*/ 11269135 w 12192000"/>
              <a:gd name="connsiteY22" fmla="*/ 1154978 h 4783510"/>
              <a:gd name="connsiteX23" fmla="*/ 11276593 w 12192000"/>
              <a:gd name="connsiteY23" fmla="*/ 1158504 h 4783510"/>
              <a:gd name="connsiteX24" fmla="*/ 11298713 w 12192000"/>
              <a:gd name="connsiteY24" fmla="*/ 1157049 h 4783510"/>
              <a:gd name="connsiteX25" fmla="*/ 11380829 w 12192000"/>
              <a:gd name="connsiteY25" fmla="*/ 1144822 h 4783510"/>
              <a:gd name="connsiteX26" fmla="*/ 11402942 w 12192000"/>
              <a:gd name="connsiteY26" fmla="*/ 1113350 h 4783510"/>
              <a:gd name="connsiteX27" fmla="*/ 11415520 w 12192000"/>
              <a:gd name="connsiteY27" fmla="*/ 1110800 h 4783510"/>
              <a:gd name="connsiteX28" fmla="*/ 11436464 w 12192000"/>
              <a:gd name="connsiteY28" fmla="*/ 1109251 h 4783510"/>
              <a:gd name="connsiteX29" fmla="*/ 11466905 w 12192000"/>
              <a:gd name="connsiteY29" fmla="*/ 1089800 h 4783510"/>
              <a:gd name="connsiteX30" fmla="*/ 11530655 w 12192000"/>
              <a:gd name="connsiteY30" fmla="*/ 1076007 h 4783510"/>
              <a:gd name="connsiteX31" fmla="*/ 11632767 w 12192000"/>
              <a:gd name="connsiteY31" fmla="*/ 1001326 h 4783510"/>
              <a:gd name="connsiteX32" fmla="*/ 11735844 w 12192000"/>
              <a:gd name="connsiteY32" fmla="*/ 1008189 h 4783510"/>
              <a:gd name="connsiteX33" fmla="*/ 11766504 w 12192000"/>
              <a:gd name="connsiteY33" fmla="*/ 976255 h 4783510"/>
              <a:gd name="connsiteX34" fmla="*/ 11788440 w 12192000"/>
              <a:gd name="connsiteY34" fmla="*/ 995646 h 4783510"/>
              <a:gd name="connsiteX35" fmla="*/ 11826422 w 12192000"/>
              <a:gd name="connsiteY35" fmla="*/ 995644 h 4783510"/>
              <a:gd name="connsiteX36" fmla="*/ 11891635 w 12192000"/>
              <a:gd name="connsiteY36" fmla="*/ 997172 h 4783510"/>
              <a:gd name="connsiteX37" fmla="*/ 11959068 w 12192000"/>
              <a:gd name="connsiteY37" fmla="*/ 979087 h 4783510"/>
              <a:gd name="connsiteX38" fmla="*/ 11974871 w 12192000"/>
              <a:gd name="connsiteY38" fmla="*/ 981280 h 4783510"/>
              <a:gd name="connsiteX39" fmla="*/ 11996673 w 12192000"/>
              <a:gd name="connsiteY39" fmla="*/ 989271 h 4783510"/>
              <a:gd name="connsiteX40" fmla="*/ 12064304 w 12192000"/>
              <a:gd name="connsiteY40" fmla="*/ 976743 h 4783510"/>
              <a:gd name="connsiteX41" fmla="*/ 12108011 w 12192000"/>
              <a:gd name="connsiteY41" fmla="*/ 949852 h 4783510"/>
              <a:gd name="connsiteX42" fmla="*/ 12137961 w 12192000"/>
              <a:gd name="connsiteY42" fmla="*/ 928659 h 4783510"/>
              <a:gd name="connsiteX43" fmla="*/ 12152392 w 12192000"/>
              <a:gd name="connsiteY43" fmla="*/ 940852 h 4783510"/>
              <a:gd name="connsiteX44" fmla="*/ 12187275 w 12192000"/>
              <a:gd name="connsiteY44" fmla="*/ 939175 h 4783510"/>
              <a:gd name="connsiteX45" fmla="*/ 12192000 w 12192000"/>
              <a:gd name="connsiteY45" fmla="*/ 932202 h 4783510"/>
              <a:gd name="connsiteX46" fmla="*/ 12192000 w 12192000"/>
              <a:gd name="connsiteY46" fmla="*/ 1423622 h 4783510"/>
              <a:gd name="connsiteX47" fmla="*/ 12192000 w 12192000"/>
              <a:gd name="connsiteY47" fmla="*/ 2783600 h 4783510"/>
              <a:gd name="connsiteX48" fmla="*/ 12192000 w 12192000"/>
              <a:gd name="connsiteY48" fmla="*/ 4783510 h 4783510"/>
              <a:gd name="connsiteX49" fmla="*/ 2 w 12192000"/>
              <a:gd name="connsiteY49" fmla="*/ 4783510 h 4783510"/>
              <a:gd name="connsiteX50" fmla="*/ 2 w 12192000"/>
              <a:gd name="connsiteY50" fmla="*/ 1855074 h 4783510"/>
              <a:gd name="connsiteX51" fmla="*/ 0 w 12192000"/>
              <a:gd name="connsiteY51" fmla="*/ 1855074 h 4783510"/>
              <a:gd name="connsiteX52" fmla="*/ 0 w 12192000"/>
              <a:gd name="connsiteY52" fmla="*/ 3676 h 4783510"/>
              <a:gd name="connsiteX53" fmla="*/ 4725 w 12192000"/>
              <a:gd name="connsiteY53" fmla="*/ 10649 h 4783510"/>
              <a:gd name="connsiteX54" fmla="*/ 39608 w 12192000"/>
              <a:gd name="connsiteY54" fmla="*/ 12325 h 4783510"/>
              <a:gd name="connsiteX55" fmla="*/ 54039 w 12192000"/>
              <a:gd name="connsiteY55" fmla="*/ 133 h 4783510"/>
              <a:gd name="connsiteX0" fmla="*/ 54039 w 12192000"/>
              <a:gd name="connsiteY0" fmla="*/ 133 h 4783510"/>
              <a:gd name="connsiteX1" fmla="*/ 83989 w 12192000"/>
              <a:gd name="connsiteY1" fmla="*/ 21326 h 4783510"/>
              <a:gd name="connsiteX2" fmla="*/ 127696 w 12192000"/>
              <a:gd name="connsiteY2" fmla="*/ 48217 h 4783510"/>
              <a:gd name="connsiteX3" fmla="*/ 195328 w 12192000"/>
              <a:gd name="connsiteY3" fmla="*/ 60745 h 4783510"/>
              <a:gd name="connsiteX4" fmla="*/ 217130 w 12192000"/>
              <a:gd name="connsiteY4" fmla="*/ 52754 h 4783510"/>
              <a:gd name="connsiteX5" fmla="*/ 232932 w 12192000"/>
              <a:gd name="connsiteY5" fmla="*/ 50560 h 4783510"/>
              <a:gd name="connsiteX6" fmla="*/ 296960 w 12192000"/>
              <a:gd name="connsiteY6" fmla="*/ 85674 h 4783510"/>
              <a:gd name="connsiteX7" fmla="*/ 329442 w 12192000"/>
              <a:gd name="connsiteY7" fmla="*/ 61820 h 4783510"/>
              <a:gd name="connsiteX8" fmla="*/ 386012 w 12192000"/>
              <a:gd name="connsiteY8" fmla="*/ 80741 h 4783510"/>
              <a:gd name="connsiteX9" fmla="*/ 425496 w 12192000"/>
              <a:gd name="connsiteY9" fmla="*/ 47729 h 4783510"/>
              <a:gd name="connsiteX10" fmla="*/ 459561 w 12192000"/>
              <a:gd name="connsiteY10" fmla="*/ 55824 h 4783510"/>
              <a:gd name="connsiteX11" fmla="*/ 559233 w 12192000"/>
              <a:gd name="connsiteY11" fmla="*/ 72799 h 4783510"/>
              <a:gd name="connsiteX12" fmla="*/ 661345 w 12192000"/>
              <a:gd name="connsiteY12" fmla="*/ 147481 h 4783510"/>
              <a:gd name="connsiteX13" fmla="*/ 725095 w 12192000"/>
              <a:gd name="connsiteY13" fmla="*/ 161274 h 4783510"/>
              <a:gd name="connsiteX14" fmla="*/ 755536 w 12192000"/>
              <a:gd name="connsiteY14" fmla="*/ 180724 h 4783510"/>
              <a:gd name="connsiteX15" fmla="*/ 776480 w 12192000"/>
              <a:gd name="connsiteY15" fmla="*/ 182273 h 4783510"/>
              <a:gd name="connsiteX16" fmla="*/ 789058 w 12192000"/>
              <a:gd name="connsiteY16" fmla="*/ 184824 h 4783510"/>
              <a:gd name="connsiteX17" fmla="*/ 811171 w 12192000"/>
              <a:gd name="connsiteY17" fmla="*/ 216295 h 4783510"/>
              <a:gd name="connsiteX18" fmla="*/ 878029 w 12192000"/>
              <a:gd name="connsiteY18" fmla="*/ 215023 h 4783510"/>
              <a:gd name="connsiteX19" fmla="*/ 884769 w 12192000"/>
              <a:gd name="connsiteY19" fmla="*/ 220986 h 4783510"/>
              <a:gd name="connsiteX20" fmla="*/ 1600387 w 12192000"/>
              <a:gd name="connsiteY20" fmla="*/ 354356 h 4783510"/>
              <a:gd name="connsiteX21" fmla="*/ 9012952 w 12192000"/>
              <a:gd name="connsiteY21" fmla="*/ 1139547 h 4783510"/>
              <a:gd name="connsiteX22" fmla="*/ 11269135 w 12192000"/>
              <a:gd name="connsiteY22" fmla="*/ 1154978 h 4783510"/>
              <a:gd name="connsiteX23" fmla="*/ 11276593 w 12192000"/>
              <a:gd name="connsiteY23" fmla="*/ 1158504 h 4783510"/>
              <a:gd name="connsiteX24" fmla="*/ 11298713 w 12192000"/>
              <a:gd name="connsiteY24" fmla="*/ 1157049 h 4783510"/>
              <a:gd name="connsiteX25" fmla="*/ 11380829 w 12192000"/>
              <a:gd name="connsiteY25" fmla="*/ 1144822 h 4783510"/>
              <a:gd name="connsiteX26" fmla="*/ 11402942 w 12192000"/>
              <a:gd name="connsiteY26" fmla="*/ 1113350 h 4783510"/>
              <a:gd name="connsiteX27" fmla="*/ 11415520 w 12192000"/>
              <a:gd name="connsiteY27" fmla="*/ 1110800 h 4783510"/>
              <a:gd name="connsiteX28" fmla="*/ 11436464 w 12192000"/>
              <a:gd name="connsiteY28" fmla="*/ 1109251 h 4783510"/>
              <a:gd name="connsiteX29" fmla="*/ 11466905 w 12192000"/>
              <a:gd name="connsiteY29" fmla="*/ 1089800 h 4783510"/>
              <a:gd name="connsiteX30" fmla="*/ 11530655 w 12192000"/>
              <a:gd name="connsiteY30" fmla="*/ 1076007 h 4783510"/>
              <a:gd name="connsiteX31" fmla="*/ 11632767 w 12192000"/>
              <a:gd name="connsiteY31" fmla="*/ 1001326 h 4783510"/>
              <a:gd name="connsiteX32" fmla="*/ 11735844 w 12192000"/>
              <a:gd name="connsiteY32" fmla="*/ 1008189 h 4783510"/>
              <a:gd name="connsiteX33" fmla="*/ 11766504 w 12192000"/>
              <a:gd name="connsiteY33" fmla="*/ 976255 h 4783510"/>
              <a:gd name="connsiteX34" fmla="*/ 11788440 w 12192000"/>
              <a:gd name="connsiteY34" fmla="*/ 995646 h 4783510"/>
              <a:gd name="connsiteX35" fmla="*/ 11826422 w 12192000"/>
              <a:gd name="connsiteY35" fmla="*/ 995644 h 4783510"/>
              <a:gd name="connsiteX36" fmla="*/ 11891635 w 12192000"/>
              <a:gd name="connsiteY36" fmla="*/ 997172 h 4783510"/>
              <a:gd name="connsiteX37" fmla="*/ 11959068 w 12192000"/>
              <a:gd name="connsiteY37" fmla="*/ 979087 h 4783510"/>
              <a:gd name="connsiteX38" fmla="*/ 11974871 w 12192000"/>
              <a:gd name="connsiteY38" fmla="*/ 981280 h 4783510"/>
              <a:gd name="connsiteX39" fmla="*/ 11996673 w 12192000"/>
              <a:gd name="connsiteY39" fmla="*/ 989271 h 4783510"/>
              <a:gd name="connsiteX40" fmla="*/ 12064304 w 12192000"/>
              <a:gd name="connsiteY40" fmla="*/ 976743 h 4783510"/>
              <a:gd name="connsiteX41" fmla="*/ 12108011 w 12192000"/>
              <a:gd name="connsiteY41" fmla="*/ 949852 h 4783510"/>
              <a:gd name="connsiteX42" fmla="*/ 12137961 w 12192000"/>
              <a:gd name="connsiteY42" fmla="*/ 928659 h 4783510"/>
              <a:gd name="connsiteX43" fmla="*/ 12152392 w 12192000"/>
              <a:gd name="connsiteY43" fmla="*/ 940852 h 4783510"/>
              <a:gd name="connsiteX44" fmla="*/ 12187275 w 12192000"/>
              <a:gd name="connsiteY44" fmla="*/ 939175 h 4783510"/>
              <a:gd name="connsiteX45" fmla="*/ 12192000 w 12192000"/>
              <a:gd name="connsiteY45" fmla="*/ 932202 h 4783510"/>
              <a:gd name="connsiteX46" fmla="*/ 12192000 w 12192000"/>
              <a:gd name="connsiteY46" fmla="*/ 1423622 h 4783510"/>
              <a:gd name="connsiteX47" fmla="*/ 12192000 w 12192000"/>
              <a:gd name="connsiteY47" fmla="*/ 2783600 h 4783510"/>
              <a:gd name="connsiteX48" fmla="*/ 12192000 w 12192000"/>
              <a:gd name="connsiteY48" fmla="*/ 4783510 h 4783510"/>
              <a:gd name="connsiteX49" fmla="*/ 2 w 12192000"/>
              <a:gd name="connsiteY49" fmla="*/ 4783510 h 4783510"/>
              <a:gd name="connsiteX50" fmla="*/ 2 w 12192000"/>
              <a:gd name="connsiteY50" fmla="*/ 1855074 h 4783510"/>
              <a:gd name="connsiteX51" fmla="*/ 0 w 12192000"/>
              <a:gd name="connsiteY51" fmla="*/ 1855074 h 4783510"/>
              <a:gd name="connsiteX52" fmla="*/ 0 w 12192000"/>
              <a:gd name="connsiteY52" fmla="*/ 3676 h 4783510"/>
              <a:gd name="connsiteX53" fmla="*/ 4725 w 12192000"/>
              <a:gd name="connsiteY53" fmla="*/ 10649 h 4783510"/>
              <a:gd name="connsiteX54" fmla="*/ 39608 w 12192000"/>
              <a:gd name="connsiteY54" fmla="*/ 12325 h 4783510"/>
              <a:gd name="connsiteX55" fmla="*/ 54039 w 12192000"/>
              <a:gd name="connsiteY55" fmla="*/ 133 h 4783510"/>
              <a:gd name="connsiteX0" fmla="*/ 54039 w 12192000"/>
              <a:gd name="connsiteY0" fmla="*/ 133 h 4783510"/>
              <a:gd name="connsiteX1" fmla="*/ 83989 w 12192000"/>
              <a:gd name="connsiteY1" fmla="*/ 21326 h 4783510"/>
              <a:gd name="connsiteX2" fmla="*/ 127696 w 12192000"/>
              <a:gd name="connsiteY2" fmla="*/ 48217 h 4783510"/>
              <a:gd name="connsiteX3" fmla="*/ 195328 w 12192000"/>
              <a:gd name="connsiteY3" fmla="*/ 60745 h 4783510"/>
              <a:gd name="connsiteX4" fmla="*/ 217130 w 12192000"/>
              <a:gd name="connsiteY4" fmla="*/ 52754 h 4783510"/>
              <a:gd name="connsiteX5" fmla="*/ 232932 w 12192000"/>
              <a:gd name="connsiteY5" fmla="*/ 50560 h 4783510"/>
              <a:gd name="connsiteX6" fmla="*/ 296960 w 12192000"/>
              <a:gd name="connsiteY6" fmla="*/ 85674 h 4783510"/>
              <a:gd name="connsiteX7" fmla="*/ 329442 w 12192000"/>
              <a:gd name="connsiteY7" fmla="*/ 61820 h 4783510"/>
              <a:gd name="connsiteX8" fmla="*/ 386012 w 12192000"/>
              <a:gd name="connsiteY8" fmla="*/ 80741 h 4783510"/>
              <a:gd name="connsiteX9" fmla="*/ 425496 w 12192000"/>
              <a:gd name="connsiteY9" fmla="*/ 47729 h 4783510"/>
              <a:gd name="connsiteX10" fmla="*/ 459561 w 12192000"/>
              <a:gd name="connsiteY10" fmla="*/ 55824 h 4783510"/>
              <a:gd name="connsiteX11" fmla="*/ 559233 w 12192000"/>
              <a:gd name="connsiteY11" fmla="*/ 72799 h 4783510"/>
              <a:gd name="connsiteX12" fmla="*/ 661345 w 12192000"/>
              <a:gd name="connsiteY12" fmla="*/ 147481 h 4783510"/>
              <a:gd name="connsiteX13" fmla="*/ 725095 w 12192000"/>
              <a:gd name="connsiteY13" fmla="*/ 161274 h 4783510"/>
              <a:gd name="connsiteX14" fmla="*/ 755536 w 12192000"/>
              <a:gd name="connsiteY14" fmla="*/ 180724 h 4783510"/>
              <a:gd name="connsiteX15" fmla="*/ 776480 w 12192000"/>
              <a:gd name="connsiteY15" fmla="*/ 182273 h 4783510"/>
              <a:gd name="connsiteX16" fmla="*/ 789058 w 12192000"/>
              <a:gd name="connsiteY16" fmla="*/ 184824 h 4783510"/>
              <a:gd name="connsiteX17" fmla="*/ 811171 w 12192000"/>
              <a:gd name="connsiteY17" fmla="*/ 216295 h 4783510"/>
              <a:gd name="connsiteX18" fmla="*/ 878029 w 12192000"/>
              <a:gd name="connsiteY18" fmla="*/ 215023 h 4783510"/>
              <a:gd name="connsiteX19" fmla="*/ 884769 w 12192000"/>
              <a:gd name="connsiteY19" fmla="*/ 220986 h 4783510"/>
              <a:gd name="connsiteX20" fmla="*/ 1600387 w 12192000"/>
              <a:gd name="connsiteY20" fmla="*/ 354356 h 4783510"/>
              <a:gd name="connsiteX21" fmla="*/ 9012952 w 12192000"/>
              <a:gd name="connsiteY21" fmla="*/ 1139547 h 4783510"/>
              <a:gd name="connsiteX22" fmla="*/ 11269135 w 12192000"/>
              <a:gd name="connsiteY22" fmla="*/ 1154978 h 4783510"/>
              <a:gd name="connsiteX23" fmla="*/ 11276593 w 12192000"/>
              <a:gd name="connsiteY23" fmla="*/ 1158504 h 4783510"/>
              <a:gd name="connsiteX24" fmla="*/ 11298713 w 12192000"/>
              <a:gd name="connsiteY24" fmla="*/ 1157049 h 4783510"/>
              <a:gd name="connsiteX25" fmla="*/ 11380829 w 12192000"/>
              <a:gd name="connsiteY25" fmla="*/ 1144822 h 4783510"/>
              <a:gd name="connsiteX26" fmla="*/ 11402942 w 12192000"/>
              <a:gd name="connsiteY26" fmla="*/ 1113350 h 4783510"/>
              <a:gd name="connsiteX27" fmla="*/ 11415520 w 12192000"/>
              <a:gd name="connsiteY27" fmla="*/ 1110800 h 4783510"/>
              <a:gd name="connsiteX28" fmla="*/ 11436464 w 12192000"/>
              <a:gd name="connsiteY28" fmla="*/ 1109251 h 4783510"/>
              <a:gd name="connsiteX29" fmla="*/ 11466905 w 12192000"/>
              <a:gd name="connsiteY29" fmla="*/ 1089800 h 4783510"/>
              <a:gd name="connsiteX30" fmla="*/ 11530655 w 12192000"/>
              <a:gd name="connsiteY30" fmla="*/ 1076007 h 4783510"/>
              <a:gd name="connsiteX31" fmla="*/ 11632767 w 12192000"/>
              <a:gd name="connsiteY31" fmla="*/ 1001326 h 4783510"/>
              <a:gd name="connsiteX32" fmla="*/ 11708599 w 12192000"/>
              <a:gd name="connsiteY32" fmla="*/ 997972 h 4783510"/>
              <a:gd name="connsiteX33" fmla="*/ 11766504 w 12192000"/>
              <a:gd name="connsiteY33" fmla="*/ 976255 h 4783510"/>
              <a:gd name="connsiteX34" fmla="*/ 11788440 w 12192000"/>
              <a:gd name="connsiteY34" fmla="*/ 995646 h 4783510"/>
              <a:gd name="connsiteX35" fmla="*/ 11826422 w 12192000"/>
              <a:gd name="connsiteY35" fmla="*/ 995644 h 4783510"/>
              <a:gd name="connsiteX36" fmla="*/ 11891635 w 12192000"/>
              <a:gd name="connsiteY36" fmla="*/ 997172 h 4783510"/>
              <a:gd name="connsiteX37" fmla="*/ 11959068 w 12192000"/>
              <a:gd name="connsiteY37" fmla="*/ 979087 h 4783510"/>
              <a:gd name="connsiteX38" fmla="*/ 11974871 w 12192000"/>
              <a:gd name="connsiteY38" fmla="*/ 981280 h 4783510"/>
              <a:gd name="connsiteX39" fmla="*/ 11996673 w 12192000"/>
              <a:gd name="connsiteY39" fmla="*/ 989271 h 4783510"/>
              <a:gd name="connsiteX40" fmla="*/ 12064304 w 12192000"/>
              <a:gd name="connsiteY40" fmla="*/ 976743 h 4783510"/>
              <a:gd name="connsiteX41" fmla="*/ 12108011 w 12192000"/>
              <a:gd name="connsiteY41" fmla="*/ 949852 h 4783510"/>
              <a:gd name="connsiteX42" fmla="*/ 12137961 w 12192000"/>
              <a:gd name="connsiteY42" fmla="*/ 928659 h 4783510"/>
              <a:gd name="connsiteX43" fmla="*/ 12152392 w 12192000"/>
              <a:gd name="connsiteY43" fmla="*/ 940852 h 4783510"/>
              <a:gd name="connsiteX44" fmla="*/ 12187275 w 12192000"/>
              <a:gd name="connsiteY44" fmla="*/ 939175 h 4783510"/>
              <a:gd name="connsiteX45" fmla="*/ 12192000 w 12192000"/>
              <a:gd name="connsiteY45" fmla="*/ 932202 h 4783510"/>
              <a:gd name="connsiteX46" fmla="*/ 12192000 w 12192000"/>
              <a:gd name="connsiteY46" fmla="*/ 1423622 h 4783510"/>
              <a:gd name="connsiteX47" fmla="*/ 12192000 w 12192000"/>
              <a:gd name="connsiteY47" fmla="*/ 2783600 h 4783510"/>
              <a:gd name="connsiteX48" fmla="*/ 12192000 w 12192000"/>
              <a:gd name="connsiteY48" fmla="*/ 4783510 h 4783510"/>
              <a:gd name="connsiteX49" fmla="*/ 2 w 12192000"/>
              <a:gd name="connsiteY49" fmla="*/ 4783510 h 4783510"/>
              <a:gd name="connsiteX50" fmla="*/ 2 w 12192000"/>
              <a:gd name="connsiteY50" fmla="*/ 1855074 h 4783510"/>
              <a:gd name="connsiteX51" fmla="*/ 0 w 12192000"/>
              <a:gd name="connsiteY51" fmla="*/ 1855074 h 4783510"/>
              <a:gd name="connsiteX52" fmla="*/ 0 w 12192000"/>
              <a:gd name="connsiteY52" fmla="*/ 3676 h 4783510"/>
              <a:gd name="connsiteX53" fmla="*/ 4725 w 12192000"/>
              <a:gd name="connsiteY53" fmla="*/ 10649 h 4783510"/>
              <a:gd name="connsiteX54" fmla="*/ 39608 w 12192000"/>
              <a:gd name="connsiteY54" fmla="*/ 12325 h 4783510"/>
              <a:gd name="connsiteX55" fmla="*/ 54039 w 12192000"/>
              <a:gd name="connsiteY55" fmla="*/ 133 h 4783510"/>
              <a:gd name="connsiteX0" fmla="*/ 54039 w 12192000"/>
              <a:gd name="connsiteY0" fmla="*/ 133 h 4783510"/>
              <a:gd name="connsiteX1" fmla="*/ 83989 w 12192000"/>
              <a:gd name="connsiteY1" fmla="*/ 21326 h 4783510"/>
              <a:gd name="connsiteX2" fmla="*/ 127696 w 12192000"/>
              <a:gd name="connsiteY2" fmla="*/ 48217 h 4783510"/>
              <a:gd name="connsiteX3" fmla="*/ 195328 w 12192000"/>
              <a:gd name="connsiteY3" fmla="*/ 60745 h 4783510"/>
              <a:gd name="connsiteX4" fmla="*/ 217130 w 12192000"/>
              <a:gd name="connsiteY4" fmla="*/ 52754 h 4783510"/>
              <a:gd name="connsiteX5" fmla="*/ 232932 w 12192000"/>
              <a:gd name="connsiteY5" fmla="*/ 50560 h 4783510"/>
              <a:gd name="connsiteX6" fmla="*/ 296960 w 12192000"/>
              <a:gd name="connsiteY6" fmla="*/ 85674 h 4783510"/>
              <a:gd name="connsiteX7" fmla="*/ 329442 w 12192000"/>
              <a:gd name="connsiteY7" fmla="*/ 61820 h 4783510"/>
              <a:gd name="connsiteX8" fmla="*/ 386012 w 12192000"/>
              <a:gd name="connsiteY8" fmla="*/ 80741 h 4783510"/>
              <a:gd name="connsiteX9" fmla="*/ 425496 w 12192000"/>
              <a:gd name="connsiteY9" fmla="*/ 47729 h 4783510"/>
              <a:gd name="connsiteX10" fmla="*/ 459561 w 12192000"/>
              <a:gd name="connsiteY10" fmla="*/ 55824 h 4783510"/>
              <a:gd name="connsiteX11" fmla="*/ 559233 w 12192000"/>
              <a:gd name="connsiteY11" fmla="*/ 72799 h 4783510"/>
              <a:gd name="connsiteX12" fmla="*/ 661345 w 12192000"/>
              <a:gd name="connsiteY12" fmla="*/ 147481 h 4783510"/>
              <a:gd name="connsiteX13" fmla="*/ 725095 w 12192000"/>
              <a:gd name="connsiteY13" fmla="*/ 161274 h 4783510"/>
              <a:gd name="connsiteX14" fmla="*/ 755536 w 12192000"/>
              <a:gd name="connsiteY14" fmla="*/ 180724 h 4783510"/>
              <a:gd name="connsiteX15" fmla="*/ 776480 w 12192000"/>
              <a:gd name="connsiteY15" fmla="*/ 182273 h 4783510"/>
              <a:gd name="connsiteX16" fmla="*/ 789058 w 12192000"/>
              <a:gd name="connsiteY16" fmla="*/ 184824 h 4783510"/>
              <a:gd name="connsiteX17" fmla="*/ 811171 w 12192000"/>
              <a:gd name="connsiteY17" fmla="*/ 216295 h 4783510"/>
              <a:gd name="connsiteX18" fmla="*/ 878029 w 12192000"/>
              <a:gd name="connsiteY18" fmla="*/ 215023 h 4783510"/>
              <a:gd name="connsiteX19" fmla="*/ 884769 w 12192000"/>
              <a:gd name="connsiteY19" fmla="*/ 220986 h 4783510"/>
              <a:gd name="connsiteX20" fmla="*/ 1600387 w 12192000"/>
              <a:gd name="connsiteY20" fmla="*/ 354356 h 4783510"/>
              <a:gd name="connsiteX21" fmla="*/ 9012952 w 12192000"/>
              <a:gd name="connsiteY21" fmla="*/ 1139547 h 4783510"/>
              <a:gd name="connsiteX22" fmla="*/ 11269135 w 12192000"/>
              <a:gd name="connsiteY22" fmla="*/ 1154978 h 4783510"/>
              <a:gd name="connsiteX23" fmla="*/ 11276593 w 12192000"/>
              <a:gd name="connsiteY23" fmla="*/ 1158504 h 4783510"/>
              <a:gd name="connsiteX24" fmla="*/ 11298713 w 12192000"/>
              <a:gd name="connsiteY24" fmla="*/ 1157049 h 4783510"/>
              <a:gd name="connsiteX25" fmla="*/ 11380829 w 12192000"/>
              <a:gd name="connsiteY25" fmla="*/ 1144822 h 4783510"/>
              <a:gd name="connsiteX26" fmla="*/ 11402942 w 12192000"/>
              <a:gd name="connsiteY26" fmla="*/ 1113350 h 4783510"/>
              <a:gd name="connsiteX27" fmla="*/ 11415520 w 12192000"/>
              <a:gd name="connsiteY27" fmla="*/ 1110800 h 4783510"/>
              <a:gd name="connsiteX28" fmla="*/ 11436464 w 12192000"/>
              <a:gd name="connsiteY28" fmla="*/ 1109251 h 4783510"/>
              <a:gd name="connsiteX29" fmla="*/ 11466905 w 12192000"/>
              <a:gd name="connsiteY29" fmla="*/ 1089800 h 4783510"/>
              <a:gd name="connsiteX30" fmla="*/ 11530655 w 12192000"/>
              <a:gd name="connsiteY30" fmla="*/ 1076007 h 4783510"/>
              <a:gd name="connsiteX31" fmla="*/ 11632767 w 12192000"/>
              <a:gd name="connsiteY31" fmla="*/ 1001326 h 4783510"/>
              <a:gd name="connsiteX32" fmla="*/ 11708599 w 12192000"/>
              <a:gd name="connsiteY32" fmla="*/ 997972 h 4783510"/>
              <a:gd name="connsiteX33" fmla="*/ 11766504 w 12192000"/>
              <a:gd name="connsiteY33" fmla="*/ 976255 h 4783510"/>
              <a:gd name="connsiteX34" fmla="*/ 11774818 w 12192000"/>
              <a:gd name="connsiteY34" fmla="*/ 1009269 h 4783510"/>
              <a:gd name="connsiteX35" fmla="*/ 11826422 w 12192000"/>
              <a:gd name="connsiteY35" fmla="*/ 995644 h 4783510"/>
              <a:gd name="connsiteX36" fmla="*/ 11891635 w 12192000"/>
              <a:gd name="connsiteY36" fmla="*/ 997172 h 4783510"/>
              <a:gd name="connsiteX37" fmla="*/ 11959068 w 12192000"/>
              <a:gd name="connsiteY37" fmla="*/ 979087 h 4783510"/>
              <a:gd name="connsiteX38" fmla="*/ 11974871 w 12192000"/>
              <a:gd name="connsiteY38" fmla="*/ 981280 h 4783510"/>
              <a:gd name="connsiteX39" fmla="*/ 11996673 w 12192000"/>
              <a:gd name="connsiteY39" fmla="*/ 989271 h 4783510"/>
              <a:gd name="connsiteX40" fmla="*/ 12064304 w 12192000"/>
              <a:gd name="connsiteY40" fmla="*/ 976743 h 4783510"/>
              <a:gd name="connsiteX41" fmla="*/ 12108011 w 12192000"/>
              <a:gd name="connsiteY41" fmla="*/ 949852 h 4783510"/>
              <a:gd name="connsiteX42" fmla="*/ 12137961 w 12192000"/>
              <a:gd name="connsiteY42" fmla="*/ 928659 h 4783510"/>
              <a:gd name="connsiteX43" fmla="*/ 12152392 w 12192000"/>
              <a:gd name="connsiteY43" fmla="*/ 940852 h 4783510"/>
              <a:gd name="connsiteX44" fmla="*/ 12187275 w 12192000"/>
              <a:gd name="connsiteY44" fmla="*/ 939175 h 4783510"/>
              <a:gd name="connsiteX45" fmla="*/ 12192000 w 12192000"/>
              <a:gd name="connsiteY45" fmla="*/ 932202 h 4783510"/>
              <a:gd name="connsiteX46" fmla="*/ 12192000 w 12192000"/>
              <a:gd name="connsiteY46" fmla="*/ 1423622 h 4783510"/>
              <a:gd name="connsiteX47" fmla="*/ 12192000 w 12192000"/>
              <a:gd name="connsiteY47" fmla="*/ 2783600 h 4783510"/>
              <a:gd name="connsiteX48" fmla="*/ 12192000 w 12192000"/>
              <a:gd name="connsiteY48" fmla="*/ 4783510 h 4783510"/>
              <a:gd name="connsiteX49" fmla="*/ 2 w 12192000"/>
              <a:gd name="connsiteY49" fmla="*/ 4783510 h 4783510"/>
              <a:gd name="connsiteX50" fmla="*/ 2 w 12192000"/>
              <a:gd name="connsiteY50" fmla="*/ 1855074 h 4783510"/>
              <a:gd name="connsiteX51" fmla="*/ 0 w 12192000"/>
              <a:gd name="connsiteY51" fmla="*/ 1855074 h 4783510"/>
              <a:gd name="connsiteX52" fmla="*/ 0 w 12192000"/>
              <a:gd name="connsiteY52" fmla="*/ 3676 h 4783510"/>
              <a:gd name="connsiteX53" fmla="*/ 4725 w 12192000"/>
              <a:gd name="connsiteY53" fmla="*/ 10649 h 4783510"/>
              <a:gd name="connsiteX54" fmla="*/ 39608 w 12192000"/>
              <a:gd name="connsiteY54" fmla="*/ 12325 h 4783510"/>
              <a:gd name="connsiteX55" fmla="*/ 54039 w 12192000"/>
              <a:gd name="connsiteY55" fmla="*/ 133 h 4783510"/>
              <a:gd name="connsiteX0" fmla="*/ 54039 w 12192000"/>
              <a:gd name="connsiteY0" fmla="*/ 133 h 4783510"/>
              <a:gd name="connsiteX1" fmla="*/ 83989 w 12192000"/>
              <a:gd name="connsiteY1" fmla="*/ 21326 h 4783510"/>
              <a:gd name="connsiteX2" fmla="*/ 127696 w 12192000"/>
              <a:gd name="connsiteY2" fmla="*/ 48217 h 4783510"/>
              <a:gd name="connsiteX3" fmla="*/ 195328 w 12192000"/>
              <a:gd name="connsiteY3" fmla="*/ 60745 h 4783510"/>
              <a:gd name="connsiteX4" fmla="*/ 217130 w 12192000"/>
              <a:gd name="connsiteY4" fmla="*/ 52754 h 4783510"/>
              <a:gd name="connsiteX5" fmla="*/ 232932 w 12192000"/>
              <a:gd name="connsiteY5" fmla="*/ 50560 h 4783510"/>
              <a:gd name="connsiteX6" fmla="*/ 296960 w 12192000"/>
              <a:gd name="connsiteY6" fmla="*/ 85674 h 4783510"/>
              <a:gd name="connsiteX7" fmla="*/ 329442 w 12192000"/>
              <a:gd name="connsiteY7" fmla="*/ 61820 h 4783510"/>
              <a:gd name="connsiteX8" fmla="*/ 386012 w 12192000"/>
              <a:gd name="connsiteY8" fmla="*/ 80741 h 4783510"/>
              <a:gd name="connsiteX9" fmla="*/ 425496 w 12192000"/>
              <a:gd name="connsiteY9" fmla="*/ 47729 h 4783510"/>
              <a:gd name="connsiteX10" fmla="*/ 459561 w 12192000"/>
              <a:gd name="connsiteY10" fmla="*/ 55824 h 4783510"/>
              <a:gd name="connsiteX11" fmla="*/ 559233 w 12192000"/>
              <a:gd name="connsiteY11" fmla="*/ 72799 h 4783510"/>
              <a:gd name="connsiteX12" fmla="*/ 661345 w 12192000"/>
              <a:gd name="connsiteY12" fmla="*/ 147481 h 4783510"/>
              <a:gd name="connsiteX13" fmla="*/ 725095 w 12192000"/>
              <a:gd name="connsiteY13" fmla="*/ 161274 h 4783510"/>
              <a:gd name="connsiteX14" fmla="*/ 755536 w 12192000"/>
              <a:gd name="connsiteY14" fmla="*/ 180724 h 4783510"/>
              <a:gd name="connsiteX15" fmla="*/ 776480 w 12192000"/>
              <a:gd name="connsiteY15" fmla="*/ 182273 h 4783510"/>
              <a:gd name="connsiteX16" fmla="*/ 789058 w 12192000"/>
              <a:gd name="connsiteY16" fmla="*/ 184824 h 4783510"/>
              <a:gd name="connsiteX17" fmla="*/ 811171 w 12192000"/>
              <a:gd name="connsiteY17" fmla="*/ 216295 h 4783510"/>
              <a:gd name="connsiteX18" fmla="*/ 878029 w 12192000"/>
              <a:gd name="connsiteY18" fmla="*/ 215023 h 4783510"/>
              <a:gd name="connsiteX19" fmla="*/ 884769 w 12192000"/>
              <a:gd name="connsiteY19" fmla="*/ 220986 h 4783510"/>
              <a:gd name="connsiteX20" fmla="*/ 1600387 w 12192000"/>
              <a:gd name="connsiteY20" fmla="*/ 354356 h 4783510"/>
              <a:gd name="connsiteX21" fmla="*/ 9012952 w 12192000"/>
              <a:gd name="connsiteY21" fmla="*/ 1139547 h 4783510"/>
              <a:gd name="connsiteX22" fmla="*/ 11269135 w 12192000"/>
              <a:gd name="connsiteY22" fmla="*/ 1154978 h 4783510"/>
              <a:gd name="connsiteX23" fmla="*/ 11276593 w 12192000"/>
              <a:gd name="connsiteY23" fmla="*/ 1158504 h 4783510"/>
              <a:gd name="connsiteX24" fmla="*/ 11298713 w 12192000"/>
              <a:gd name="connsiteY24" fmla="*/ 1157049 h 4783510"/>
              <a:gd name="connsiteX25" fmla="*/ 11380829 w 12192000"/>
              <a:gd name="connsiteY25" fmla="*/ 1144822 h 4783510"/>
              <a:gd name="connsiteX26" fmla="*/ 11402942 w 12192000"/>
              <a:gd name="connsiteY26" fmla="*/ 1113350 h 4783510"/>
              <a:gd name="connsiteX27" fmla="*/ 11415520 w 12192000"/>
              <a:gd name="connsiteY27" fmla="*/ 1110800 h 4783510"/>
              <a:gd name="connsiteX28" fmla="*/ 11436464 w 12192000"/>
              <a:gd name="connsiteY28" fmla="*/ 1109251 h 4783510"/>
              <a:gd name="connsiteX29" fmla="*/ 11466905 w 12192000"/>
              <a:gd name="connsiteY29" fmla="*/ 1089800 h 4783510"/>
              <a:gd name="connsiteX30" fmla="*/ 11530655 w 12192000"/>
              <a:gd name="connsiteY30" fmla="*/ 1076007 h 4783510"/>
              <a:gd name="connsiteX31" fmla="*/ 11632767 w 12192000"/>
              <a:gd name="connsiteY31" fmla="*/ 1001326 h 4783510"/>
              <a:gd name="connsiteX32" fmla="*/ 11708599 w 12192000"/>
              <a:gd name="connsiteY32" fmla="*/ 997972 h 4783510"/>
              <a:gd name="connsiteX33" fmla="*/ 11766504 w 12192000"/>
              <a:gd name="connsiteY33" fmla="*/ 976255 h 4783510"/>
              <a:gd name="connsiteX34" fmla="*/ 11781629 w 12192000"/>
              <a:gd name="connsiteY34" fmla="*/ 985430 h 4783510"/>
              <a:gd name="connsiteX35" fmla="*/ 11826422 w 12192000"/>
              <a:gd name="connsiteY35" fmla="*/ 995644 h 4783510"/>
              <a:gd name="connsiteX36" fmla="*/ 11891635 w 12192000"/>
              <a:gd name="connsiteY36" fmla="*/ 997172 h 4783510"/>
              <a:gd name="connsiteX37" fmla="*/ 11959068 w 12192000"/>
              <a:gd name="connsiteY37" fmla="*/ 979087 h 4783510"/>
              <a:gd name="connsiteX38" fmla="*/ 11974871 w 12192000"/>
              <a:gd name="connsiteY38" fmla="*/ 981280 h 4783510"/>
              <a:gd name="connsiteX39" fmla="*/ 11996673 w 12192000"/>
              <a:gd name="connsiteY39" fmla="*/ 989271 h 4783510"/>
              <a:gd name="connsiteX40" fmla="*/ 12064304 w 12192000"/>
              <a:gd name="connsiteY40" fmla="*/ 976743 h 4783510"/>
              <a:gd name="connsiteX41" fmla="*/ 12108011 w 12192000"/>
              <a:gd name="connsiteY41" fmla="*/ 949852 h 4783510"/>
              <a:gd name="connsiteX42" fmla="*/ 12137961 w 12192000"/>
              <a:gd name="connsiteY42" fmla="*/ 928659 h 4783510"/>
              <a:gd name="connsiteX43" fmla="*/ 12152392 w 12192000"/>
              <a:gd name="connsiteY43" fmla="*/ 940852 h 4783510"/>
              <a:gd name="connsiteX44" fmla="*/ 12187275 w 12192000"/>
              <a:gd name="connsiteY44" fmla="*/ 939175 h 4783510"/>
              <a:gd name="connsiteX45" fmla="*/ 12192000 w 12192000"/>
              <a:gd name="connsiteY45" fmla="*/ 932202 h 4783510"/>
              <a:gd name="connsiteX46" fmla="*/ 12192000 w 12192000"/>
              <a:gd name="connsiteY46" fmla="*/ 1423622 h 4783510"/>
              <a:gd name="connsiteX47" fmla="*/ 12192000 w 12192000"/>
              <a:gd name="connsiteY47" fmla="*/ 2783600 h 4783510"/>
              <a:gd name="connsiteX48" fmla="*/ 12192000 w 12192000"/>
              <a:gd name="connsiteY48" fmla="*/ 4783510 h 4783510"/>
              <a:gd name="connsiteX49" fmla="*/ 2 w 12192000"/>
              <a:gd name="connsiteY49" fmla="*/ 4783510 h 4783510"/>
              <a:gd name="connsiteX50" fmla="*/ 2 w 12192000"/>
              <a:gd name="connsiteY50" fmla="*/ 1855074 h 4783510"/>
              <a:gd name="connsiteX51" fmla="*/ 0 w 12192000"/>
              <a:gd name="connsiteY51" fmla="*/ 1855074 h 4783510"/>
              <a:gd name="connsiteX52" fmla="*/ 0 w 12192000"/>
              <a:gd name="connsiteY52" fmla="*/ 3676 h 4783510"/>
              <a:gd name="connsiteX53" fmla="*/ 4725 w 12192000"/>
              <a:gd name="connsiteY53" fmla="*/ 10649 h 4783510"/>
              <a:gd name="connsiteX54" fmla="*/ 39608 w 12192000"/>
              <a:gd name="connsiteY54" fmla="*/ 12325 h 4783510"/>
              <a:gd name="connsiteX55" fmla="*/ 54039 w 12192000"/>
              <a:gd name="connsiteY55" fmla="*/ 133 h 4783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2192000" h="4783510">
                <a:moveTo>
                  <a:pt x="54039" y="133"/>
                </a:moveTo>
                <a:cubicBezTo>
                  <a:pt x="63704" y="2639"/>
                  <a:pt x="62723" y="39358"/>
                  <a:pt x="83989" y="21326"/>
                </a:cubicBezTo>
                <a:cubicBezTo>
                  <a:pt x="105981" y="-11024"/>
                  <a:pt x="111081" y="45279"/>
                  <a:pt x="127696" y="48217"/>
                </a:cubicBezTo>
                <a:cubicBezTo>
                  <a:pt x="144311" y="51155"/>
                  <a:pt x="175067" y="46490"/>
                  <a:pt x="195328" y="60745"/>
                </a:cubicBezTo>
                <a:cubicBezTo>
                  <a:pt x="202114" y="49815"/>
                  <a:pt x="211298" y="72404"/>
                  <a:pt x="217130" y="52754"/>
                </a:cubicBezTo>
                <a:cubicBezTo>
                  <a:pt x="224172" y="55476"/>
                  <a:pt x="227826" y="61398"/>
                  <a:pt x="232932" y="50560"/>
                </a:cubicBezTo>
                <a:cubicBezTo>
                  <a:pt x="248268" y="92855"/>
                  <a:pt x="280981" y="52963"/>
                  <a:pt x="296960" y="85674"/>
                </a:cubicBezTo>
                <a:cubicBezTo>
                  <a:pt x="299830" y="67582"/>
                  <a:pt x="319291" y="68613"/>
                  <a:pt x="329442" y="61820"/>
                </a:cubicBezTo>
                <a:cubicBezTo>
                  <a:pt x="298380" y="131083"/>
                  <a:pt x="368905" y="57302"/>
                  <a:pt x="386012" y="80741"/>
                </a:cubicBezTo>
                <a:cubicBezTo>
                  <a:pt x="377510" y="29578"/>
                  <a:pt x="414386" y="72354"/>
                  <a:pt x="425496" y="47729"/>
                </a:cubicBezTo>
                <a:cubicBezTo>
                  <a:pt x="437040" y="71659"/>
                  <a:pt x="445854" y="45812"/>
                  <a:pt x="459561" y="55824"/>
                </a:cubicBezTo>
                <a:cubicBezTo>
                  <a:pt x="489863" y="61969"/>
                  <a:pt x="520202" y="89712"/>
                  <a:pt x="559233" y="72799"/>
                </a:cubicBezTo>
                <a:cubicBezTo>
                  <a:pt x="577813" y="147164"/>
                  <a:pt x="623281" y="104139"/>
                  <a:pt x="661345" y="147481"/>
                </a:cubicBezTo>
                <a:cubicBezTo>
                  <a:pt x="683250" y="156781"/>
                  <a:pt x="717059" y="121215"/>
                  <a:pt x="725095" y="161274"/>
                </a:cubicBezTo>
                <a:cubicBezTo>
                  <a:pt x="734778" y="137222"/>
                  <a:pt x="744590" y="176885"/>
                  <a:pt x="755536" y="180724"/>
                </a:cubicBezTo>
                <a:cubicBezTo>
                  <a:pt x="764056" y="165505"/>
                  <a:pt x="768536" y="179043"/>
                  <a:pt x="776480" y="182273"/>
                </a:cubicBezTo>
                <a:cubicBezTo>
                  <a:pt x="779946" y="172829"/>
                  <a:pt x="786646" y="173541"/>
                  <a:pt x="789058" y="184824"/>
                </a:cubicBezTo>
                <a:cubicBezTo>
                  <a:pt x="786138" y="210571"/>
                  <a:pt x="809228" y="198414"/>
                  <a:pt x="811171" y="216295"/>
                </a:cubicBezTo>
                <a:cubicBezTo>
                  <a:pt x="821323" y="219407"/>
                  <a:pt x="856662" y="208499"/>
                  <a:pt x="878029" y="215023"/>
                </a:cubicBezTo>
                <a:lnTo>
                  <a:pt x="884769" y="220986"/>
                </a:lnTo>
                <a:lnTo>
                  <a:pt x="1600387" y="354356"/>
                </a:lnTo>
                <a:lnTo>
                  <a:pt x="9012952" y="1139547"/>
                </a:lnTo>
                <a:lnTo>
                  <a:pt x="11269135" y="1154978"/>
                </a:lnTo>
                <a:lnTo>
                  <a:pt x="11276593" y="1158504"/>
                </a:lnTo>
                <a:cubicBezTo>
                  <a:pt x="11284278" y="1160597"/>
                  <a:pt x="11291853" y="1160653"/>
                  <a:pt x="11298713" y="1157049"/>
                </a:cubicBezTo>
                <a:cubicBezTo>
                  <a:pt x="11308980" y="1128196"/>
                  <a:pt x="11367293" y="1148970"/>
                  <a:pt x="11380829" y="1144822"/>
                </a:cubicBezTo>
                <a:cubicBezTo>
                  <a:pt x="11382772" y="1126940"/>
                  <a:pt x="11405862" y="1139097"/>
                  <a:pt x="11402942" y="1113350"/>
                </a:cubicBezTo>
                <a:cubicBezTo>
                  <a:pt x="11405355" y="1102067"/>
                  <a:pt x="11412054" y="1101355"/>
                  <a:pt x="11415520" y="1110800"/>
                </a:cubicBezTo>
                <a:cubicBezTo>
                  <a:pt x="11423464" y="1107569"/>
                  <a:pt x="11427945" y="1094031"/>
                  <a:pt x="11436464" y="1109251"/>
                </a:cubicBezTo>
                <a:cubicBezTo>
                  <a:pt x="11447410" y="1105411"/>
                  <a:pt x="11457222" y="1065748"/>
                  <a:pt x="11466905" y="1089800"/>
                </a:cubicBezTo>
                <a:cubicBezTo>
                  <a:pt x="11474941" y="1049741"/>
                  <a:pt x="11508751" y="1085307"/>
                  <a:pt x="11530655" y="1076007"/>
                </a:cubicBezTo>
                <a:cubicBezTo>
                  <a:pt x="11568719" y="1032666"/>
                  <a:pt x="11614187" y="1075691"/>
                  <a:pt x="11632767" y="1001326"/>
                </a:cubicBezTo>
                <a:cubicBezTo>
                  <a:pt x="11671799" y="1018238"/>
                  <a:pt x="11678297" y="1004118"/>
                  <a:pt x="11708599" y="997972"/>
                </a:cubicBezTo>
                <a:cubicBezTo>
                  <a:pt x="11722307" y="987960"/>
                  <a:pt x="11754960" y="1000186"/>
                  <a:pt x="11766504" y="976255"/>
                </a:cubicBezTo>
                <a:cubicBezTo>
                  <a:pt x="11775270" y="975867"/>
                  <a:pt x="11771643" y="982199"/>
                  <a:pt x="11781629" y="985430"/>
                </a:cubicBezTo>
                <a:cubicBezTo>
                  <a:pt x="11791615" y="988661"/>
                  <a:pt x="11808655" y="993119"/>
                  <a:pt x="11826422" y="995644"/>
                </a:cubicBezTo>
                <a:cubicBezTo>
                  <a:pt x="11847845" y="1001968"/>
                  <a:pt x="11866122" y="1002202"/>
                  <a:pt x="11891635" y="997172"/>
                </a:cubicBezTo>
                <a:cubicBezTo>
                  <a:pt x="11907614" y="964462"/>
                  <a:pt x="11943732" y="1021381"/>
                  <a:pt x="11959068" y="979087"/>
                </a:cubicBezTo>
                <a:cubicBezTo>
                  <a:pt x="11964175" y="989925"/>
                  <a:pt x="11967829" y="984002"/>
                  <a:pt x="11974871" y="981280"/>
                </a:cubicBezTo>
                <a:cubicBezTo>
                  <a:pt x="11980703" y="1000930"/>
                  <a:pt x="11989887" y="978341"/>
                  <a:pt x="11996673" y="989271"/>
                </a:cubicBezTo>
                <a:cubicBezTo>
                  <a:pt x="12016933" y="975016"/>
                  <a:pt x="12047689" y="979681"/>
                  <a:pt x="12064304" y="976743"/>
                </a:cubicBezTo>
                <a:cubicBezTo>
                  <a:pt x="12080919" y="973805"/>
                  <a:pt x="12075802" y="961775"/>
                  <a:pt x="12108011" y="949852"/>
                </a:cubicBezTo>
                <a:cubicBezTo>
                  <a:pt x="12129277" y="967884"/>
                  <a:pt x="12128297" y="931165"/>
                  <a:pt x="12137961" y="928659"/>
                </a:cubicBezTo>
                <a:cubicBezTo>
                  <a:pt x="12141183" y="927823"/>
                  <a:pt x="12145587" y="930789"/>
                  <a:pt x="12152392" y="940852"/>
                </a:cubicBezTo>
                <a:cubicBezTo>
                  <a:pt x="12158285" y="946241"/>
                  <a:pt x="12172554" y="936871"/>
                  <a:pt x="12187275" y="939175"/>
                </a:cubicBezTo>
                <a:lnTo>
                  <a:pt x="12192000" y="932202"/>
                </a:lnTo>
                <a:lnTo>
                  <a:pt x="12192000" y="1423622"/>
                </a:lnTo>
                <a:lnTo>
                  <a:pt x="12192000" y="2783600"/>
                </a:lnTo>
                <a:lnTo>
                  <a:pt x="12192000" y="4783510"/>
                </a:lnTo>
                <a:lnTo>
                  <a:pt x="2" y="4783510"/>
                </a:lnTo>
                <a:lnTo>
                  <a:pt x="2" y="1855074"/>
                </a:lnTo>
                <a:lnTo>
                  <a:pt x="0" y="1855074"/>
                </a:lnTo>
                <a:lnTo>
                  <a:pt x="0" y="3676"/>
                </a:lnTo>
                <a:lnTo>
                  <a:pt x="4725" y="10649"/>
                </a:lnTo>
                <a:cubicBezTo>
                  <a:pt x="19446" y="8345"/>
                  <a:pt x="33716" y="17715"/>
                  <a:pt x="39608" y="12325"/>
                </a:cubicBezTo>
                <a:cubicBezTo>
                  <a:pt x="46413" y="2263"/>
                  <a:pt x="50817" y="-703"/>
                  <a:pt x="54039" y="133"/>
                </a:cubicBez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Shape 12">
            <a:extLst>
              <a:ext uri="{FF2B5EF4-FFF2-40B4-BE49-F238E27FC236}">
                <a16:creationId xmlns:a16="http://schemas.microsoft.com/office/drawing/2014/main" id="{554C44F0-F390-48A8-974F-CAC9A33FFE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5418" y="493509"/>
            <a:ext cx="11165080" cy="5832861"/>
          </a:xfrm>
          <a:custGeom>
            <a:avLst/>
            <a:gdLst>
              <a:gd name="connsiteX0" fmla="*/ 0 w 2400300"/>
              <a:gd name="connsiteY0" fmla="*/ 0 h 2400300"/>
              <a:gd name="connsiteX1" fmla="*/ 2400300 w 2400300"/>
              <a:gd name="connsiteY1" fmla="*/ 0 h 2400300"/>
              <a:gd name="connsiteX2" fmla="*/ 2400300 w 2400300"/>
              <a:gd name="connsiteY2" fmla="*/ 2400300 h 2400300"/>
              <a:gd name="connsiteX3" fmla="*/ 0 w 2400300"/>
              <a:gd name="connsiteY3" fmla="*/ 2400300 h 2400300"/>
            </a:gdLst>
            <a:ahLst/>
            <a:cxnLst>
              <a:cxn ang="0">
                <a:pos x="connsiteX0" y="connsiteY0"/>
              </a:cxn>
              <a:cxn ang="0">
                <a:pos x="connsiteX1" y="connsiteY1"/>
              </a:cxn>
              <a:cxn ang="0">
                <a:pos x="connsiteX2" y="connsiteY2"/>
              </a:cxn>
              <a:cxn ang="0">
                <a:pos x="connsiteX3" y="connsiteY3"/>
              </a:cxn>
            </a:cxnLst>
            <a:rect l="l" t="t" r="r" b="b"/>
            <a:pathLst>
              <a:path w="2400300" h="2400300">
                <a:moveTo>
                  <a:pt x="0" y="0"/>
                </a:moveTo>
                <a:lnTo>
                  <a:pt x="2400300" y="0"/>
                </a:lnTo>
                <a:lnTo>
                  <a:pt x="2400300" y="2400300"/>
                </a:lnTo>
                <a:lnTo>
                  <a:pt x="0" y="2400300"/>
                </a:lnTo>
                <a:close/>
              </a:path>
            </a:pathLst>
          </a:custGeom>
          <a:solidFill>
            <a:srgbClr val="F5F6F5"/>
          </a:solidFill>
          <a:ln>
            <a:noFill/>
          </a:ln>
          <a:effectLst>
            <a:outerShdw blurRad="38100" dist="25400" dir="48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4" name="Content Placeholder 3">
            <a:extLst>
              <a:ext uri="{FF2B5EF4-FFF2-40B4-BE49-F238E27FC236}">
                <a16:creationId xmlns:a16="http://schemas.microsoft.com/office/drawing/2014/main" id="{45FA2972-387A-D7E4-8EC3-F95494EA19A3}"/>
              </a:ext>
            </a:extLst>
          </p:cNvPr>
          <p:cNvPicPr>
            <a:picLocks noGrp="1" noChangeAspect="1"/>
          </p:cNvPicPr>
          <p:nvPr>
            <p:ph idx="1"/>
          </p:nvPr>
        </p:nvPicPr>
        <p:blipFill>
          <a:blip r:embed="rId2"/>
          <a:srcRect r="1" b="9009"/>
          <a:stretch>
            <a:fillRect/>
          </a:stretch>
        </p:blipFill>
        <p:spPr>
          <a:xfrm>
            <a:off x="680483" y="655576"/>
            <a:ext cx="10849145" cy="5503500"/>
          </a:xfrm>
          <a:prstGeom prst="rect">
            <a:avLst/>
          </a:prstGeom>
        </p:spPr>
      </p:pic>
    </p:spTree>
    <p:extLst>
      <p:ext uri="{BB962C8B-B14F-4D97-AF65-F5344CB8AC3E}">
        <p14:creationId xmlns:p14="http://schemas.microsoft.com/office/powerpoint/2010/main" val="25475289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409D84-07B0-6809-8374-45F3E2206677}"/>
              </a:ext>
            </a:extLst>
          </p:cNvPr>
          <p:cNvSpPr>
            <a:spLocks noGrp="1"/>
          </p:cNvSpPr>
          <p:nvPr>
            <p:ph type="title"/>
          </p:nvPr>
        </p:nvSpPr>
        <p:spPr/>
        <p:txBody>
          <a:bodyPr/>
          <a:lstStyle/>
          <a:p>
            <a:r>
              <a:rPr lang="en-US" dirty="0"/>
              <a:t>LLMs Limitations</a:t>
            </a:r>
          </a:p>
        </p:txBody>
      </p:sp>
      <p:sp>
        <p:nvSpPr>
          <p:cNvPr id="3" name="Content Placeholder 2">
            <a:extLst>
              <a:ext uri="{FF2B5EF4-FFF2-40B4-BE49-F238E27FC236}">
                <a16:creationId xmlns:a16="http://schemas.microsoft.com/office/drawing/2014/main" id="{763D30A4-7F21-C10B-091A-5E4963E24B43}"/>
              </a:ext>
            </a:extLst>
          </p:cNvPr>
          <p:cNvSpPr>
            <a:spLocks noGrp="1"/>
          </p:cNvSpPr>
          <p:nvPr>
            <p:ph idx="1"/>
          </p:nvPr>
        </p:nvSpPr>
        <p:spPr>
          <a:xfrm>
            <a:off x="838200" y="1591709"/>
            <a:ext cx="10515600" cy="4351338"/>
          </a:xfrm>
        </p:spPr>
        <p:txBody>
          <a:bodyPr/>
          <a:lstStyle/>
          <a:p>
            <a:r>
              <a:rPr lang="en-US" b="1" dirty="0"/>
              <a:t>LLMs are not trained for facts</a:t>
            </a:r>
          </a:p>
          <a:p>
            <a:r>
              <a:rPr lang="en-US" dirty="0"/>
              <a:t>Knowledge Cut off date</a:t>
            </a:r>
          </a:p>
          <a:p>
            <a:pPr lvl="1"/>
            <a:r>
              <a:rPr lang="en-US" dirty="0"/>
              <a:t>somewhat addressed in Sep 2023 , when it </a:t>
            </a:r>
            <a:r>
              <a:rPr lang="en-US" dirty="0" err="1"/>
              <a:t>collobareted</a:t>
            </a:r>
            <a:r>
              <a:rPr lang="en-US" dirty="0"/>
              <a:t> with Bing </a:t>
            </a:r>
          </a:p>
          <a:p>
            <a:r>
              <a:rPr lang="en-US" dirty="0"/>
              <a:t>Hallucinations </a:t>
            </a:r>
          </a:p>
          <a:p>
            <a:r>
              <a:rPr lang="en-US" dirty="0"/>
              <a:t>Knowledge Limitations </a:t>
            </a:r>
          </a:p>
          <a:p>
            <a:pPr lvl="1"/>
            <a:r>
              <a:rPr lang="en-US" dirty="0"/>
              <a:t>LLMs have not been trained on information such as internal company documents, internal company code, customer information, product documents, confidential personnel information,</a:t>
            </a:r>
          </a:p>
          <a:p>
            <a:pPr marL="0" indent="0">
              <a:buNone/>
            </a:pPr>
            <a:r>
              <a:rPr lang="en-US" dirty="0"/>
              <a:t>Can be solved by parametric and non-parametric optimizations</a:t>
            </a:r>
          </a:p>
        </p:txBody>
      </p:sp>
    </p:spTree>
    <p:extLst>
      <p:ext uri="{BB962C8B-B14F-4D97-AF65-F5344CB8AC3E}">
        <p14:creationId xmlns:p14="http://schemas.microsoft.com/office/powerpoint/2010/main" val="27674354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Content Placeholder 3">
            <a:extLst>
              <a:ext uri="{FF2B5EF4-FFF2-40B4-BE49-F238E27FC236}">
                <a16:creationId xmlns:a16="http://schemas.microsoft.com/office/drawing/2014/main" id="{22823CA5-7672-FC10-00C9-E77DFF8C36BA}"/>
              </a:ext>
            </a:extLst>
          </p:cNvPr>
          <p:cNvPicPr>
            <a:picLocks noGrp="1" noChangeAspect="1"/>
          </p:cNvPicPr>
          <p:nvPr>
            <p:ph idx="1"/>
          </p:nvPr>
        </p:nvPicPr>
        <p:blipFill>
          <a:blip r:embed="rId2"/>
          <a:srcRect b="7042"/>
          <a:stretch>
            <a:fillRect/>
          </a:stretch>
        </p:blipFill>
        <p:spPr>
          <a:xfrm>
            <a:off x="20" y="1282"/>
            <a:ext cx="12191980" cy="6856718"/>
          </a:xfrm>
          <a:prstGeom prst="rect">
            <a:avLst/>
          </a:prstGeom>
        </p:spPr>
      </p:pic>
    </p:spTree>
    <p:extLst>
      <p:ext uri="{BB962C8B-B14F-4D97-AF65-F5344CB8AC3E}">
        <p14:creationId xmlns:p14="http://schemas.microsoft.com/office/powerpoint/2010/main" val="1065583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8594B83A-2F1A-FA71-E371-CBE6FDAD59B8}"/>
              </a:ext>
            </a:extLst>
          </p:cNvPr>
          <p:cNvPicPr>
            <a:picLocks noGrp="1" noChangeAspect="1"/>
          </p:cNvPicPr>
          <p:nvPr>
            <p:ph idx="1"/>
          </p:nvPr>
        </p:nvPicPr>
        <p:blipFill>
          <a:blip r:embed="rId2"/>
          <a:stretch>
            <a:fillRect/>
          </a:stretch>
        </p:blipFill>
        <p:spPr>
          <a:xfrm>
            <a:off x="739204" y="643466"/>
            <a:ext cx="10713591" cy="5571067"/>
          </a:xfrm>
          <a:prstGeom prst="rect">
            <a:avLst/>
          </a:prstGeom>
        </p:spPr>
      </p:pic>
    </p:spTree>
    <p:extLst>
      <p:ext uri="{BB962C8B-B14F-4D97-AF65-F5344CB8AC3E}">
        <p14:creationId xmlns:p14="http://schemas.microsoft.com/office/powerpoint/2010/main" val="26225585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Content Placeholder 3">
            <a:extLst>
              <a:ext uri="{FF2B5EF4-FFF2-40B4-BE49-F238E27FC236}">
                <a16:creationId xmlns:a16="http://schemas.microsoft.com/office/drawing/2014/main" id="{952E9CA9-8BEC-C347-50E0-8C7B4030448C}"/>
              </a:ext>
            </a:extLst>
          </p:cNvPr>
          <p:cNvPicPr>
            <a:picLocks noGrp="1" noChangeAspect="1"/>
          </p:cNvPicPr>
          <p:nvPr>
            <p:ph idx="1"/>
          </p:nvPr>
        </p:nvPicPr>
        <p:blipFill>
          <a:blip r:embed="rId2"/>
          <a:srcRect r="2204"/>
          <a:stretch>
            <a:fillRect/>
          </a:stretch>
        </p:blipFill>
        <p:spPr>
          <a:xfrm>
            <a:off x="20" y="1282"/>
            <a:ext cx="12191980" cy="6856718"/>
          </a:xfrm>
          <a:prstGeom prst="rect">
            <a:avLst/>
          </a:prstGeom>
        </p:spPr>
      </p:pic>
    </p:spTree>
    <p:extLst>
      <p:ext uri="{BB962C8B-B14F-4D97-AF65-F5344CB8AC3E}">
        <p14:creationId xmlns:p14="http://schemas.microsoft.com/office/powerpoint/2010/main" val="37257007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Content Placeholder 3">
            <a:extLst>
              <a:ext uri="{FF2B5EF4-FFF2-40B4-BE49-F238E27FC236}">
                <a16:creationId xmlns:a16="http://schemas.microsoft.com/office/drawing/2014/main" id="{CE0FB743-7C2A-A856-0999-D78DEB425066}"/>
              </a:ext>
            </a:extLst>
          </p:cNvPr>
          <p:cNvPicPr>
            <a:picLocks noGrp="1" noChangeAspect="1"/>
          </p:cNvPicPr>
          <p:nvPr>
            <p:ph idx="1"/>
          </p:nvPr>
        </p:nvPicPr>
        <p:blipFill>
          <a:blip r:embed="rId2"/>
          <a:srcRect b="1334"/>
          <a:stretch>
            <a:fillRect/>
          </a:stretch>
        </p:blipFill>
        <p:spPr>
          <a:xfrm>
            <a:off x="20" y="1282"/>
            <a:ext cx="12191980" cy="6856718"/>
          </a:xfrm>
          <a:prstGeom prst="rect">
            <a:avLst/>
          </a:prstGeom>
        </p:spPr>
      </p:pic>
    </p:spTree>
    <p:extLst>
      <p:ext uri="{BB962C8B-B14F-4D97-AF65-F5344CB8AC3E}">
        <p14:creationId xmlns:p14="http://schemas.microsoft.com/office/powerpoint/2010/main" val="28228426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8950AD4C-6AF3-49F8-94E1-DBCAFB3947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tint val="95000"/>
              <a:satMod val="1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Meiryo"/>
            </a:endParaRPr>
          </a:p>
        </p:txBody>
      </p:sp>
      <p:sp>
        <p:nvSpPr>
          <p:cNvPr id="20" name="Freeform: Shape 19">
            <a:extLst>
              <a:ext uri="{FF2B5EF4-FFF2-40B4-BE49-F238E27FC236}">
                <a16:creationId xmlns:a16="http://schemas.microsoft.com/office/drawing/2014/main" id="{2F0E00C3-4613-415F-BE3A-78FBAD9061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0495175" cy="6858000"/>
          </a:xfrm>
          <a:custGeom>
            <a:avLst/>
            <a:gdLst>
              <a:gd name="connsiteX0" fmla="*/ 0 w 10495175"/>
              <a:gd name="connsiteY0" fmla="*/ 0 h 6858000"/>
              <a:gd name="connsiteX1" fmla="*/ 5289224 w 10495175"/>
              <a:gd name="connsiteY1" fmla="*/ 0 h 6858000"/>
              <a:gd name="connsiteX2" fmla="*/ 6736007 w 10495175"/>
              <a:gd name="connsiteY2" fmla="*/ 0 h 6858000"/>
              <a:gd name="connsiteX3" fmla="*/ 6998753 w 10495175"/>
              <a:gd name="connsiteY3" fmla="*/ 0 h 6858000"/>
              <a:gd name="connsiteX4" fmla="*/ 7778919 w 10495175"/>
              <a:gd name="connsiteY4" fmla="*/ 0 h 6858000"/>
              <a:gd name="connsiteX5" fmla="*/ 8872152 w 10495175"/>
              <a:gd name="connsiteY5" fmla="*/ 0 h 6858000"/>
              <a:gd name="connsiteX6" fmla="*/ 8894276 w 10495175"/>
              <a:gd name="connsiteY6" fmla="*/ 14997 h 6858000"/>
              <a:gd name="connsiteX7" fmla="*/ 10495175 w 10495175"/>
              <a:gd name="connsiteY7" fmla="*/ 3621656 h 6858000"/>
              <a:gd name="connsiteX8" fmla="*/ 8620825 w 10495175"/>
              <a:gd name="connsiteY8" fmla="*/ 6374814 h 6858000"/>
              <a:gd name="connsiteX9" fmla="*/ 8104177 w 10495175"/>
              <a:gd name="connsiteY9" fmla="*/ 6780599 h 6858000"/>
              <a:gd name="connsiteX10" fmla="*/ 7992421 w 10495175"/>
              <a:gd name="connsiteY10" fmla="*/ 6858000 h 6858000"/>
              <a:gd name="connsiteX11" fmla="*/ 7778919 w 10495175"/>
              <a:gd name="connsiteY11" fmla="*/ 6858000 h 6858000"/>
              <a:gd name="connsiteX12" fmla="*/ 6998753 w 10495175"/>
              <a:gd name="connsiteY12" fmla="*/ 6858000 h 6858000"/>
              <a:gd name="connsiteX13" fmla="*/ 6736007 w 10495175"/>
              <a:gd name="connsiteY13" fmla="*/ 6858000 h 6858000"/>
              <a:gd name="connsiteX14" fmla="*/ 5289224 w 10495175"/>
              <a:gd name="connsiteY14" fmla="*/ 6858000 h 6858000"/>
              <a:gd name="connsiteX15" fmla="*/ 0 w 10495175"/>
              <a:gd name="connsiteY1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495175" h="6858000">
                <a:moveTo>
                  <a:pt x="0" y="0"/>
                </a:moveTo>
                <a:lnTo>
                  <a:pt x="5289224" y="0"/>
                </a:lnTo>
                <a:lnTo>
                  <a:pt x="6736007" y="0"/>
                </a:lnTo>
                <a:lnTo>
                  <a:pt x="6998753" y="0"/>
                </a:lnTo>
                <a:lnTo>
                  <a:pt x="7778919" y="0"/>
                </a:lnTo>
                <a:lnTo>
                  <a:pt x="8872152" y="0"/>
                </a:lnTo>
                <a:lnTo>
                  <a:pt x="8894276" y="14997"/>
                </a:lnTo>
                <a:cubicBezTo>
                  <a:pt x="9921439" y="754641"/>
                  <a:pt x="10495175" y="2093192"/>
                  <a:pt x="10495175" y="3621656"/>
                </a:cubicBezTo>
                <a:cubicBezTo>
                  <a:pt x="10495175" y="4969131"/>
                  <a:pt x="9566450" y="5602839"/>
                  <a:pt x="8620825" y="6374814"/>
                </a:cubicBezTo>
                <a:cubicBezTo>
                  <a:pt x="8448622" y="6515397"/>
                  <a:pt x="8277995" y="6653108"/>
                  <a:pt x="8104177" y="6780599"/>
                </a:cubicBezTo>
                <a:lnTo>
                  <a:pt x="7992421" y="6858000"/>
                </a:lnTo>
                <a:lnTo>
                  <a:pt x="7778919" y="6858000"/>
                </a:lnTo>
                <a:lnTo>
                  <a:pt x="6998753" y="6858000"/>
                </a:lnTo>
                <a:lnTo>
                  <a:pt x="6736007" y="6858000"/>
                </a:lnTo>
                <a:lnTo>
                  <a:pt x="528922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2" name="Freeform: Shape 21">
            <a:extLst>
              <a:ext uri="{FF2B5EF4-FFF2-40B4-BE49-F238E27FC236}">
                <a16:creationId xmlns:a16="http://schemas.microsoft.com/office/drawing/2014/main" id="{8DBEAE55-3EA1-41D7-A212-5F7D8986C1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98020"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4" name="Freeform: Shape 23">
            <a:extLst>
              <a:ext uri="{FF2B5EF4-FFF2-40B4-BE49-F238E27FC236}">
                <a16:creationId xmlns:a16="http://schemas.microsoft.com/office/drawing/2014/main" id="{CFC5F0E7-644F-4101-BE72-12825CF537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85964" y="0"/>
            <a:ext cx="2536434" cy="6858000"/>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6" name="Content Placeholder 5">
            <a:extLst>
              <a:ext uri="{FF2B5EF4-FFF2-40B4-BE49-F238E27FC236}">
                <a16:creationId xmlns:a16="http://schemas.microsoft.com/office/drawing/2014/main" id="{EC5ADA4B-5C34-0E85-7B36-924DC31EFD41}"/>
              </a:ext>
            </a:extLst>
          </p:cNvPr>
          <p:cNvSpPr>
            <a:spLocks noGrp="1"/>
          </p:cNvSpPr>
          <p:nvPr>
            <p:ph idx="1"/>
          </p:nvPr>
        </p:nvSpPr>
        <p:spPr/>
        <p:txBody>
          <a:bodyPr/>
          <a:lstStyle/>
          <a:p>
            <a:endParaRPr lang="en-US"/>
          </a:p>
        </p:txBody>
      </p:sp>
      <p:pic>
        <p:nvPicPr>
          <p:cNvPr id="7" name="Picture 6">
            <a:extLst>
              <a:ext uri="{FF2B5EF4-FFF2-40B4-BE49-F238E27FC236}">
                <a16:creationId xmlns:a16="http://schemas.microsoft.com/office/drawing/2014/main" id="{EA7B64C5-EB21-5606-5EA5-0FCA42271E3F}"/>
              </a:ext>
            </a:extLst>
          </p:cNvPr>
          <p:cNvPicPr>
            <a:picLocks noChangeAspect="1"/>
          </p:cNvPicPr>
          <p:nvPr/>
        </p:nvPicPr>
        <p:blipFill>
          <a:blip r:embed="rId2"/>
          <a:stretch>
            <a:fillRect/>
          </a:stretch>
        </p:blipFill>
        <p:spPr>
          <a:xfrm>
            <a:off x="307536" y="180042"/>
            <a:ext cx="11025838" cy="6637553"/>
          </a:xfrm>
          <a:prstGeom prst="rect">
            <a:avLst/>
          </a:prstGeom>
        </p:spPr>
      </p:pic>
    </p:spTree>
    <p:extLst>
      <p:ext uri="{BB962C8B-B14F-4D97-AF65-F5344CB8AC3E}">
        <p14:creationId xmlns:p14="http://schemas.microsoft.com/office/powerpoint/2010/main" val="7157767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886961D-6D75-F36F-BAEA-2EDBB2B6C420}"/>
              </a:ext>
            </a:extLst>
          </p:cNvPr>
          <p:cNvSpPr>
            <a:spLocks noGrp="1"/>
          </p:cNvSpPr>
          <p:nvPr>
            <p:ph idx="1"/>
          </p:nvPr>
        </p:nvSpPr>
        <p:spPr>
          <a:xfrm>
            <a:off x="1052622" y="1825625"/>
            <a:ext cx="10301177" cy="864412"/>
          </a:xfrm>
        </p:spPr>
        <p:txBody>
          <a:bodyPr/>
          <a:lstStyle/>
          <a:p>
            <a:pPr marL="0" indent="0">
              <a:buNone/>
            </a:pPr>
            <a:r>
              <a:rPr lang="en-US" dirty="0"/>
              <a:t>Demo of Basic RAG with RAGAS </a:t>
            </a:r>
          </a:p>
        </p:txBody>
      </p:sp>
    </p:spTree>
    <p:extLst>
      <p:ext uri="{BB962C8B-B14F-4D97-AF65-F5344CB8AC3E}">
        <p14:creationId xmlns:p14="http://schemas.microsoft.com/office/powerpoint/2010/main" val="20436834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929A65-ED00-4838-B454-D3FEBB39FF7C}"/>
              </a:ext>
            </a:extLst>
          </p:cNvPr>
          <p:cNvSpPr>
            <a:spLocks noGrp="1"/>
          </p:cNvSpPr>
          <p:nvPr>
            <p:ph type="title"/>
          </p:nvPr>
        </p:nvSpPr>
        <p:spPr/>
        <p:txBody>
          <a:bodyPr/>
          <a:lstStyle/>
          <a:p>
            <a:r>
              <a:rPr lang="en-US" dirty="0"/>
              <a:t>RAG evaluation</a:t>
            </a:r>
          </a:p>
        </p:txBody>
      </p:sp>
      <p:pic>
        <p:nvPicPr>
          <p:cNvPr id="3074" name="Picture 2" descr="A diagram of a customer relationship management&#10;&#10;AI-generated content may be incorrect.">
            <a:extLst>
              <a:ext uri="{FF2B5EF4-FFF2-40B4-BE49-F238E27FC236}">
                <a16:creationId xmlns:a16="http://schemas.microsoft.com/office/drawing/2014/main" id="{DB8C22B3-C458-6652-DC37-BB462B8380A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741441" y="1690688"/>
            <a:ext cx="6791068" cy="370095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69C8ED6-37BC-5D8D-87A4-D058D20BF0B7}"/>
              </a:ext>
            </a:extLst>
          </p:cNvPr>
          <p:cNvSpPr txBox="1"/>
          <p:nvPr/>
        </p:nvSpPr>
        <p:spPr>
          <a:xfrm>
            <a:off x="2838031" y="5569545"/>
            <a:ext cx="3049168" cy="923330"/>
          </a:xfrm>
          <a:prstGeom prst="rect">
            <a:avLst/>
          </a:prstGeom>
          <a:noFill/>
        </p:spPr>
        <p:txBody>
          <a:bodyPr wrap="none" rtlCol="0">
            <a:spAutoFit/>
          </a:bodyPr>
          <a:lstStyle/>
          <a:p>
            <a:r>
              <a:rPr lang="en-US" b="1" dirty="0"/>
              <a:t>The triad of RAG evaluation </a:t>
            </a:r>
          </a:p>
          <a:p>
            <a:r>
              <a:rPr lang="en-US" b="1" dirty="0"/>
              <a:t>proposed by </a:t>
            </a:r>
            <a:r>
              <a:rPr lang="en-US" b="1" dirty="0" err="1"/>
              <a:t>TruEra</a:t>
            </a:r>
            <a:endParaRPr lang="en-US" b="1" dirty="0"/>
          </a:p>
          <a:p>
            <a:endParaRPr lang="en-US" dirty="0"/>
          </a:p>
        </p:txBody>
      </p:sp>
    </p:spTree>
    <p:extLst>
      <p:ext uri="{BB962C8B-B14F-4D97-AF65-F5344CB8AC3E}">
        <p14:creationId xmlns:p14="http://schemas.microsoft.com/office/powerpoint/2010/main" val="20117238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C5E2A8-3B16-2E8F-0106-88EB2D9DB0DA}"/>
              </a:ext>
            </a:extLst>
          </p:cNvPr>
          <p:cNvSpPr>
            <a:spLocks noGrp="1"/>
          </p:cNvSpPr>
          <p:nvPr>
            <p:ph type="title"/>
          </p:nvPr>
        </p:nvSpPr>
        <p:spPr/>
        <p:txBody>
          <a:bodyPr/>
          <a:lstStyle/>
          <a:p>
            <a:r>
              <a:rPr lang="en-US" dirty="0"/>
              <a:t>Evaluation</a:t>
            </a:r>
          </a:p>
        </p:txBody>
      </p:sp>
      <p:pic>
        <p:nvPicPr>
          <p:cNvPr id="7170" name="Picture 2" descr="Decision tree rag evaluation troubleshooting">
            <a:extLst>
              <a:ext uri="{FF2B5EF4-FFF2-40B4-BE49-F238E27FC236}">
                <a16:creationId xmlns:a16="http://schemas.microsoft.com/office/drawing/2014/main" id="{6EE2119B-76C4-F8B1-CD42-C604D88B97B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770607" y="0"/>
            <a:ext cx="5904470" cy="642888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A42C04C-8FF7-B8D5-729C-98616229A89A}"/>
              </a:ext>
            </a:extLst>
          </p:cNvPr>
          <p:cNvSpPr txBox="1"/>
          <p:nvPr/>
        </p:nvSpPr>
        <p:spPr>
          <a:xfrm>
            <a:off x="326161" y="1690689"/>
            <a:ext cx="5444446" cy="2308324"/>
          </a:xfrm>
          <a:prstGeom prst="rect">
            <a:avLst/>
          </a:prstGeom>
          <a:noFill/>
        </p:spPr>
        <p:txBody>
          <a:bodyPr wrap="square" rtlCol="0">
            <a:spAutoFit/>
          </a:bodyPr>
          <a:lstStyle/>
          <a:p>
            <a:r>
              <a:rPr lang="en-US" dirty="0"/>
              <a:t>How good is the retrieval of the context from the knowledge base?</a:t>
            </a:r>
          </a:p>
          <a:p>
            <a:r>
              <a:rPr lang="en-US" dirty="0"/>
              <a:t>Is it relevant to the query?</a:t>
            </a:r>
          </a:p>
          <a:p>
            <a:r>
              <a:rPr lang="en-US" dirty="0"/>
              <a:t>How much noise (irrelevant information) is present?</a:t>
            </a:r>
          </a:p>
          <a:p>
            <a:r>
              <a:rPr lang="en-US" dirty="0"/>
              <a:t>How good is the generated response?</a:t>
            </a:r>
          </a:p>
          <a:p>
            <a:r>
              <a:rPr lang="en-US" dirty="0"/>
              <a:t>Is the response grounded in the provided context?</a:t>
            </a:r>
          </a:p>
          <a:p>
            <a:r>
              <a:rPr lang="en-US" dirty="0"/>
              <a:t>Is the response relevant to the query?</a:t>
            </a:r>
          </a:p>
          <a:p>
            <a:endParaRPr lang="en-US" dirty="0"/>
          </a:p>
        </p:txBody>
      </p:sp>
      <p:sp>
        <p:nvSpPr>
          <p:cNvPr id="5" name="TextBox 4">
            <a:extLst>
              <a:ext uri="{FF2B5EF4-FFF2-40B4-BE49-F238E27FC236}">
                <a16:creationId xmlns:a16="http://schemas.microsoft.com/office/drawing/2014/main" id="{24B43082-E70D-7D74-DC83-6233D72CC17A}"/>
              </a:ext>
            </a:extLst>
          </p:cNvPr>
          <p:cNvSpPr txBox="1"/>
          <p:nvPr/>
        </p:nvSpPr>
        <p:spPr>
          <a:xfrm>
            <a:off x="516923" y="3999013"/>
            <a:ext cx="2130263" cy="1200329"/>
          </a:xfrm>
          <a:prstGeom prst="rect">
            <a:avLst/>
          </a:prstGeom>
          <a:noFill/>
        </p:spPr>
        <p:txBody>
          <a:bodyPr wrap="none" rtlCol="0">
            <a:spAutoFit/>
          </a:bodyPr>
          <a:lstStyle/>
          <a:p>
            <a:r>
              <a:rPr lang="en-US" dirty="0"/>
              <a:t>Metrics :</a:t>
            </a:r>
          </a:p>
          <a:p>
            <a:r>
              <a:rPr lang="en-US" i="1" dirty="0"/>
              <a:t>Context relevance</a:t>
            </a:r>
          </a:p>
          <a:p>
            <a:r>
              <a:rPr lang="en-US" i="1" dirty="0"/>
              <a:t>Answer faithfulness</a:t>
            </a:r>
          </a:p>
          <a:p>
            <a:r>
              <a:rPr lang="en-US" i="1" dirty="0"/>
              <a:t>Answer relevance</a:t>
            </a:r>
            <a:endParaRPr lang="en-US" dirty="0"/>
          </a:p>
        </p:txBody>
      </p:sp>
      <p:sp>
        <p:nvSpPr>
          <p:cNvPr id="6" name="TextBox 5">
            <a:extLst>
              <a:ext uri="{FF2B5EF4-FFF2-40B4-BE49-F238E27FC236}">
                <a16:creationId xmlns:a16="http://schemas.microsoft.com/office/drawing/2014/main" id="{BB8CE9CC-5F47-B7C5-D1F4-CD0123BF6474}"/>
              </a:ext>
            </a:extLst>
          </p:cNvPr>
          <p:cNvSpPr txBox="1"/>
          <p:nvPr/>
        </p:nvSpPr>
        <p:spPr>
          <a:xfrm>
            <a:off x="516923" y="5634681"/>
            <a:ext cx="2697854" cy="369332"/>
          </a:xfrm>
          <a:prstGeom prst="rect">
            <a:avLst/>
          </a:prstGeom>
          <a:noFill/>
        </p:spPr>
        <p:txBody>
          <a:bodyPr wrap="none" rtlCol="0">
            <a:spAutoFit/>
          </a:bodyPr>
          <a:lstStyle/>
          <a:p>
            <a:r>
              <a:rPr lang="en-US" dirty="0"/>
              <a:t>F1, Precision , Recall , F1 </a:t>
            </a:r>
          </a:p>
        </p:txBody>
      </p:sp>
      <p:sp>
        <p:nvSpPr>
          <p:cNvPr id="8" name="TextBox 7">
            <a:extLst>
              <a:ext uri="{FF2B5EF4-FFF2-40B4-BE49-F238E27FC236}">
                <a16:creationId xmlns:a16="http://schemas.microsoft.com/office/drawing/2014/main" id="{58203C65-B165-EFD0-7A88-F3B3E462FBD0}"/>
              </a:ext>
            </a:extLst>
          </p:cNvPr>
          <p:cNvSpPr txBox="1"/>
          <p:nvPr/>
        </p:nvSpPr>
        <p:spPr>
          <a:xfrm>
            <a:off x="679622" y="6376086"/>
            <a:ext cx="2264851" cy="369332"/>
          </a:xfrm>
          <a:prstGeom prst="rect">
            <a:avLst/>
          </a:prstGeom>
          <a:noFill/>
        </p:spPr>
        <p:txBody>
          <a:bodyPr wrap="none" rtlCol="0">
            <a:spAutoFit/>
          </a:bodyPr>
          <a:lstStyle/>
          <a:p>
            <a:r>
              <a:rPr lang="en-US" dirty="0"/>
              <a:t>Framework – Ragas , </a:t>
            </a:r>
          </a:p>
        </p:txBody>
      </p:sp>
    </p:spTree>
    <p:extLst>
      <p:ext uri="{BB962C8B-B14F-4D97-AF65-F5344CB8AC3E}">
        <p14:creationId xmlns:p14="http://schemas.microsoft.com/office/powerpoint/2010/main" val="34527909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Rectangle 18">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DC9A7A3-2164-DCD0-4EF5-20FE43D72708}"/>
              </a:ext>
            </a:extLst>
          </p:cNvPr>
          <p:cNvSpPr>
            <a:spLocks noGrp="1"/>
          </p:cNvSpPr>
          <p:nvPr>
            <p:ph type="title"/>
          </p:nvPr>
        </p:nvSpPr>
        <p:spPr>
          <a:xfrm>
            <a:off x="586478" y="1683756"/>
            <a:ext cx="3115265" cy="2396359"/>
          </a:xfrm>
        </p:spPr>
        <p:txBody>
          <a:bodyPr anchor="b">
            <a:normAutofit/>
          </a:bodyPr>
          <a:lstStyle/>
          <a:p>
            <a:pPr algn="r"/>
            <a:r>
              <a:rPr lang="en-US" sz="4000">
                <a:solidFill>
                  <a:srgbClr val="FFFFFF"/>
                </a:solidFill>
              </a:rPr>
              <a:t>Advanced RAG</a:t>
            </a:r>
          </a:p>
        </p:txBody>
      </p:sp>
      <p:graphicFrame>
        <p:nvGraphicFramePr>
          <p:cNvPr id="5" name="Content Placeholder 2">
            <a:extLst>
              <a:ext uri="{FF2B5EF4-FFF2-40B4-BE49-F238E27FC236}">
                <a16:creationId xmlns:a16="http://schemas.microsoft.com/office/drawing/2014/main" id="{93237869-26C5-AF80-D8E6-1B392B2FFA47}"/>
              </a:ext>
            </a:extLst>
          </p:cNvPr>
          <p:cNvGraphicFramePr>
            <a:graphicFrameLocks noGrp="1"/>
          </p:cNvGraphicFramePr>
          <p:nvPr>
            <p:ph idx="1"/>
            <p:extLst>
              <p:ext uri="{D42A27DB-BD31-4B8C-83A1-F6EECF244321}">
                <p14:modId xmlns:p14="http://schemas.microsoft.com/office/powerpoint/2010/main" val="481276208"/>
              </p:ext>
            </p:extLst>
          </p:nvPr>
        </p:nvGraphicFramePr>
        <p:xfrm>
          <a:off x="4905052" y="750440"/>
          <a:ext cx="6666833" cy="54539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312258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F24673-61C9-1275-DD99-1BB8F7FC035D}"/>
              </a:ext>
            </a:extLst>
          </p:cNvPr>
          <p:cNvSpPr>
            <a:spLocks noGrp="1"/>
          </p:cNvSpPr>
          <p:nvPr>
            <p:ph type="title"/>
          </p:nvPr>
        </p:nvSpPr>
        <p:spPr/>
        <p:txBody>
          <a:bodyPr/>
          <a:lstStyle/>
          <a:p>
            <a:r>
              <a:rPr lang="en-US" dirty="0" err="1"/>
              <a:t>MultiModal</a:t>
            </a:r>
            <a:r>
              <a:rPr lang="en-US" dirty="0"/>
              <a:t> </a:t>
            </a:r>
          </a:p>
        </p:txBody>
      </p:sp>
      <p:pic>
        <p:nvPicPr>
          <p:cNvPr id="8194" name="Picture 2" descr="A diagram of a dog&#10;&#10;AI-generated content may be incorrect.">
            <a:extLst>
              <a:ext uri="{FF2B5EF4-FFF2-40B4-BE49-F238E27FC236}">
                <a16:creationId xmlns:a16="http://schemas.microsoft.com/office/drawing/2014/main" id="{4C9AD0D3-8B3E-AA19-ED8D-9F6DA47F2F6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257814" y="2090912"/>
            <a:ext cx="3695700" cy="31369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4A2D0223-63B2-125D-4820-C99F1E725553}"/>
              </a:ext>
            </a:extLst>
          </p:cNvPr>
          <p:cNvSpPr txBox="1"/>
          <p:nvPr/>
        </p:nvSpPr>
        <p:spPr>
          <a:xfrm>
            <a:off x="654908" y="1690688"/>
            <a:ext cx="3150221" cy="369332"/>
          </a:xfrm>
          <a:prstGeom prst="rect">
            <a:avLst/>
          </a:prstGeom>
          <a:noFill/>
        </p:spPr>
        <p:txBody>
          <a:bodyPr wrap="none" rtlCol="0">
            <a:spAutoFit/>
          </a:bodyPr>
          <a:lstStyle/>
          <a:p>
            <a:r>
              <a:rPr lang="en-US" dirty="0" err="1"/>
              <a:t>MultiModal</a:t>
            </a:r>
            <a:r>
              <a:rPr lang="en-US" dirty="0"/>
              <a:t> Embedding Model</a:t>
            </a:r>
          </a:p>
        </p:txBody>
      </p:sp>
      <p:sp>
        <p:nvSpPr>
          <p:cNvPr id="5" name="TextBox 4">
            <a:extLst>
              <a:ext uri="{FF2B5EF4-FFF2-40B4-BE49-F238E27FC236}">
                <a16:creationId xmlns:a16="http://schemas.microsoft.com/office/drawing/2014/main" id="{AFB62F81-995A-B00E-EE64-BAFB4A2E6809}"/>
              </a:ext>
            </a:extLst>
          </p:cNvPr>
          <p:cNvSpPr txBox="1"/>
          <p:nvPr/>
        </p:nvSpPr>
        <p:spPr>
          <a:xfrm>
            <a:off x="296563" y="5474043"/>
            <a:ext cx="4810897" cy="1200329"/>
          </a:xfrm>
          <a:prstGeom prst="rect">
            <a:avLst/>
          </a:prstGeom>
          <a:noFill/>
        </p:spPr>
        <p:txBody>
          <a:bodyPr wrap="square" rtlCol="0">
            <a:spAutoFit/>
          </a:bodyPr>
          <a:lstStyle/>
          <a:p>
            <a:r>
              <a:rPr lang="en-US" b="1" dirty="0"/>
              <a:t>Images, text, video, and audio are plotted on the same embeddings space. Dog, bark, and dog’s image are close to each other.</a:t>
            </a:r>
          </a:p>
          <a:p>
            <a:endParaRPr lang="en-US" dirty="0"/>
          </a:p>
        </p:txBody>
      </p:sp>
    </p:spTree>
    <p:extLst>
      <p:ext uri="{BB962C8B-B14F-4D97-AF65-F5344CB8AC3E}">
        <p14:creationId xmlns:p14="http://schemas.microsoft.com/office/powerpoint/2010/main" val="32389493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C5C035B3-6DB8-66F3-2591-CB39B29DAFC5}"/>
              </a:ext>
            </a:extLst>
          </p:cNvPr>
          <p:cNvPicPr>
            <a:picLocks noGrp="1" noChangeAspect="1"/>
          </p:cNvPicPr>
          <p:nvPr>
            <p:ph idx="1"/>
          </p:nvPr>
        </p:nvPicPr>
        <p:blipFill>
          <a:blip r:embed="rId2"/>
          <a:srcRect r="390"/>
          <a:stretch>
            <a:fillRect/>
          </a:stretch>
        </p:blipFill>
        <p:spPr>
          <a:xfrm>
            <a:off x="-6588" y="10"/>
            <a:ext cx="12198588" cy="6857990"/>
          </a:xfrm>
          <a:prstGeom prst="rect">
            <a:avLst/>
          </a:prstGeom>
        </p:spPr>
      </p:pic>
    </p:spTree>
    <p:extLst>
      <p:ext uri="{BB962C8B-B14F-4D97-AF65-F5344CB8AC3E}">
        <p14:creationId xmlns:p14="http://schemas.microsoft.com/office/powerpoint/2010/main" val="108956414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B5131C-80FA-1452-EC53-CE95EEF464EB}"/>
              </a:ext>
            </a:extLst>
          </p:cNvPr>
          <p:cNvSpPr>
            <a:spLocks noGrp="1"/>
          </p:cNvSpPr>
          <p:nvPr>
            <p:ph type="title"/>
          </p:nvPr>
        </p:nvSpPr>
        <p:spPr/>
        <p:txBody>
          <a:bodyPr/>
          <a:lstStyle/>
          <a:p>
            <a:r>
              <a:rPr lang="en-US" dirty="0" err="1"/>
              <a:t>MultiModal</a:t>
            </a:r>
            <a:r>
              <a:rPr lang="en-US" dirty="0"/>
              <a:t> RAG pipelines</a:t>
            </a:r>
          </a:p>
        </p:txBody>
      </p:sp>
      <p:pic>
        <p:nvPicPr>
          <p:cNvPr id="9218" name="Picture 2" descr="A diagram of a diagram&#10;&#10;AI-generated content may be incorrect.">
            <a:extLst>
              <a:ext uri="{FF2B5EF4-FFF2-40B4-BE49-F238E27FC236}">
                <a16:creationId xmlns:a16="http://schemas.microsoft.com/office/drawing/2014/main" id="{8259D0ED-5793-251F-924B-503F04812CAD}"/>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396313" y="1877788"/>
            <a:ext cx="8595669" cy="38546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250039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F6E390-1B29-E574-6F3D-A08F42A62603}"/>
              </a:ext>
            </a:extLst>
          </p:cNvPr>
          <p:cNvSpPr>
            <a:spLocks noGrp="1"/>
          </p:cNvSpPr>
          <p:nvPr>
            <p:ph type="title"/>
          </p:nvPr>
        </p:nvSpPr>
        <p:spPr/>
        <p:txBody>
          <a:bodyPr/>
          <a:lstStyle/>
          <a:p>
            <a:r>
              <a:rPr lang="en-US" dirty="0" err="1"/>
              <a:t>MultiModal</a:t>
            </a:r>
            <a:r>
              <a:rPr lang="en-US" dirty="0"/>
              <a:t> RAG generation</a:t>
            </a:r>
          </a:p>
        </p:txBody>
      </p:sp>
      <p:pic>
        <p:nvPicPr>
          <p:cNvPr id="10242" name="Picture 2" descr="A diagram of a multilevel system&#10;&#10;AI-generated content may be incorrect.">
            <a:extLst>
              <a:ext uri="{FF2B5EF4-FFF2-40B4-BE49-F238E27FC236}">
                <a16:creationId xmlns:a16="http://schemas.microsoft.com/office/drawing/2014/main" id="{19E20BFF-0972-CABC-674B-7B9DF7A1946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113005" y="1840818"/>
            <a:ext cx="6068712" cy="43325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337335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D9F3C-B23D-5007-44D6-7F51B6C998D1}"/>
              </a:ext>
            </a:extLst>
          </p:cNvPr>
          <p:cNvSpPr>
            <a:spLocks noGrp="1"/>
          </p:cNvSpPr>
          <p:nvPr>
            <p:ph type="title"/>
          </p:nvPr>
        </p:nvSpPr>
        <p:spPr/>
        <p:txBody>
          <a:bodyPr/>
          <a:lstStyle/>
          <a:p>
            <a:r>
              <a:rPr lang="en-US" dirty="0"/>
              <a:t>Knowledge Graph</a:t>
            </a:r>
          </a:p>
        </p:txBody>
      </p:sp>
      <p:sp>
        <p:nvSpPr>
          <p:cNvPr id="3" name="Content Placeholder 2">
            <a:extLst>
              <a:ext uri="{FF2B5EF4-FFF2-40B4-BE49-F238E27FC236}">
                <a16:creationId xmlns:a16="http://schemas.microsoft.com/office/drawing/2014/main" id="{E9C8ACE0-D743-0F5E-5F72-53A11549A9F5}"/>
              </a:ext>
            </a:extLst>
          </p:cNvPr>
          <p:cNvSpPr>
            <a:spLocks noGrp="1"/>
          </p:cNvSpPr>
          <p:nvPr>
            <p:ph idx="1"/>
          </p:nvPr>
        </p:nvSpPr>
        <p:spPr/>
        <p:txBody>
          <a:bodyPr/>
          <a:lstStyle/>
          <a:p>
            <a:r>
              <a:rPr lang="en-US" dirty="0"/>
              <a:t>Complex queries which needs more context </a:t>
            </a:r>
          </a:p>
          <a:p>
            <a:pPr lvl="1"/>
            <a:r>
              <a:rPr lang="en-US" dirty="0"/>
              <a:t>Summarize the report </a:t>
            </a:r>
          </a:p>
          <a:p>
            <a:pPr lvl="1"/>
            <a:r>
              <a:rPr lang="en-US" dirty="0"/>
              <a:t>Which products in the catalog are endorsed by same celebrities</a:t>
            </a:r>
          </a:p>
          <a:p>
            <a:r>
              <a:rPr lang="en-US" dirty="0"/>
              <a:t>TO </a:t>
            </a:r>
            <a:r>
              <a:rPr lang="en-US" dirty="0" err="1"/>
              <a:t>anwer</a:t>
            </a:r>
            <a:r>
              <a:rPr lang="en-US" dirty="0"/>
              <a:t> these you need </a:t>
            </a:r>
          </a:p>
          <a:p>
            <a:pPr lvl="1"/>
            <a:r>
              <a:rPr lang="en-US" dirty="0"/>
              <a:t>multi-hop reasoning</a:t>
            </a:r>
          </a:p>
          <a:p>
            <a:pPr lvl="1"/>
            <a:r>
              <a:rPr lang="en-US" dirty="0"/>
              <a:t>identifying contextual relationships</a:t>
            </a:r>
          </a:p>
          <a:p>
            <a:pPr lvl="1"/>
            <a:r>
              <a:rPr lang="en-US" dirty="0"/>
              <a:t>addressing higher-order queries</a:t>
            </a:r>
          </a:p>
          <a:p>
            <a:r>
              <a:rPr lang="en-US" dirty="0"/>
              <a:t>Needs  a powerful RAG pattern that incorporates knowledge graphs has been widely successful.</a:t>
            </a:r>
          </a:p>
        </p:txBody>
      </p:sp>
    </p:spTree>
    <p:extLst>
      <p:ext uri="{BB962C8B-B14F-4D97-AF65-F5344CB8AC3E}">
        <p14:creationId xmlns:p14="http://schemas.microsoft.com/office/powerpoint/2010/main" val="319224080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282" name="Rectangle 11281">
            <a:extLst>
              <a:ext uri="{FF2B5EF4-FFF2-40B4-BE49-F238E27FC236}">
                <a16:creationId xmlns:a16="http://schemas.microsoft.com/office/drawing/2014/main" id="{C4879EFC-8E62-4E00-973C-C45EE9EC67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7E2A63B-FD99-96A3-7629-89FDB1B791FD}"/>
              </a:ext>
            </a:extLst>
          </p:cNvPr>
          <p:cNvSpPr>
            <a:spLocks noGrp="1"/>
          </p:cNvSpPr>
          <p:nvPr>
            <p:ph type="title"/>
          </p:nvPr>
        </p:nvSpPr>
        <p:spPr>
          <a:xfrm>
            <a:off x="638881" y="457200"/>
            <a:ext cx="10909640" cy="1368614"/>
          </a:xfrm>
        </p:spPr>
        <p:txBody>
          <a:bodyPr vert="horz" lIns="91440" tIns="45720" rIns="91440" bIns="45720" rtlCol="0" anchor="ctr">
            <a:normAutofit/>
          </a:bodyPr>
          <a:lstStyle/>
          <a:p>
            <a:pPr algn="ctr"/>
            <a:r>
              <a:rPr lang="en-US" sz="6600"/>
              <a:t>GraphRAG</a:t>
            </a:r>
          </a:p>
        </p:txBody>
      </p:sp>
      <p:sp>
        <p:nvSpPr>
          <p:cNvPr id="11284" name="sketch line">
            <a:extLst>
              <a:ext uri="{FF2B5EF4-FFF2-40B4-BE49-F238E27FC236}">
                <a16:creationId xmlns:a16="http://schemas.microsoft.com/office/drawing/2014/main" id="{D6A9C53F-5F90-40A5-8C85-5412D39C8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1850683"/>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270" name="Picture 6" descr="A diagram of a graph&#10;&#10;AI-generated content may be incorrect.">
            <a:extLst>
              <a:ext uri="{FF2B5EF4-FFF2-40B4-BE49-F238E27FC236}">
                <a16:creationId xmlns:a16="http://schemas.microsoft.com/office/drawing/2014/main" id="{701483F5-0AA0-D1F6-D165-43E65051D3B9}"/>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23088" y="2335503"/>
            <a:ext cx="7538857" cy="3969651"/>
          </a:xfrm>
          <a:prstGeom prst="rect">
            <a:avLst/>
          </a:prstGeom>
          <a:noFill/>
          <a:extLst>
            <a:ext uri="{909E8E84-426E-40DD-AFC4-6F175D3DCCD1}">
              <a14:hiddenFill xmlns:a14="http://schemas.microsoft.com/office/drawing/2010/main">
                <a:solidFill>
                  <a:srgbClr val="FFFFFF"/>
                </a:solidFill>
              </a14:hiddenFill>
            </a:ext>
          </a:extLst>
        </p:spPr>
      </p:pic>
      <p:pic>
        <p:nvPicPr>
          <p:cNvPr id="11266" name="Picture 2" descr="A diagram of a product&#10;&#10;AI-generated content may be incorrect.">
            <a:extLst>
              <a:ext uri="{FF2B5EF4-FFF2-40B4-BE49-F238E27FC236}">
                <a16:creationId xmlns:a16="http://schemas.microsoft.com/office/drawing/2014/main" id="{AE6EB792-A6BD-392A-6053-0E3445AA68FA}"/>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741920" y="3112084"/>
            <a:ext cx="4126992" cy="19603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331776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0DFC902-7D23-471A-B557-B6B6917D7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5705"/>
            <a:ext cx="12191990" cy="169434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A3CA15-0D26-86B1-91BC-59FE093E430D}"/>
              </a:ext>
            </a:extLst>
          </p:cNvPr>
          <p:cNvSpPr>
            <a:spLocks noGrp="1"/>
          </p:cNvSpPr>
          <p:nvPr>
            <p:ph type="title"/>
          </p:nvPr>
        </p:nvSpPr>
        <p:spPr>
          <a:xfrm>
            <a:off x="1156851" y="637762"/>
            <a:ext cx="9888496" cy="900131"/>
          </a:xfrm>
        </p:spPr>
        <p:txBody>
          <a:bodyPr anchor="t">
            <a:normAutofit/>
          </a:bodyPr>
          <a:lstStyle/>
          <a:p>
            <a:r>
              <a:rPr lang="en-US" sz="4000">
                <a:solidFill>
                  <a:schemeClr val="bg1"/>
                </a:solidFill>
              </a:rPr>
              <a:t>Agentic RAG</a:t>
            </a:r>
          </a:p>
        </p:txBody>
      </p:sp>
      <p:sp>
        <p:nvSpPr>
          <p:cNvPr id="10" name="Rectangle 9">
            <a:extLst>
              <a:ext uri="{FF2B5EF4-FFF2-40B4-BE49-F238E27FC236}">
                <a16:creationId xmlns:a16="http://schemas.microsoft.com/office/drawing/2014/main" id="{A55D5633-D557-4DCA-982C-FF36EB7A1C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88641"/>
            <a:ext cx="12191990" cy="51693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50D3AD2-FA80-415F-A9CE-54D884561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6851" y="2010758"/>
            <a:ext cx="457190"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E84FE07-ED95-3750-7518-9984A5FE0060}"/>
              </a:ext>
            </a:extLst>
          </p:cNvPr>
          <p:cNvSpPr>
            <a:spLocks noGrp="1"/>
          </p:cNvSpPr>
          <p:nvPr>
            <p:ph idx="1"/>
          </p:nvPr>
        </p:nvSpPr>
        <p:spPr>
          <a:xfrm>
            <a:off x="698348" y="2010758"/>
            <a:ext cx="9880893" cy="3959619"/>
          </a:xfrm>
        </p:spPr>
        <p:txBody>
          <a:bodyPr>
            <a:normAutofit/>
          </a:bodyPr>
          <a:lstStyle/>
          <a:p>
            <a:pPr marL="457200" lvl="1" indent="0">
              <a:buNone/>
            </a:pPr>
            <a:r>
              <a:rPr lang="en-US" sz="1700" dirty="0"/>
              <a:t>										</a:t>
            </a:r>
            <a:r>
              <a:rPr lang="en-US" sz="3000" b="1" dirty="0"/>
              <a:t>	 	Four Components of an Agent </a:t>
            </a:r>
          </a:p>
          <a:p>
            <a:pPr marL="0" indent="0">
              <a:buNone/>
            </a:pPr>
            <a:r>
              <a:rPr lang="en-US" sz="2100" b="1" dirty="0"/>
              <a:t>LLM</a:t>
            </a:r>
            <a:r>
              <a:rPr lang="en-US" sz="2100" dirty="0"/>
              <a:t> –Brain/ Reasoning model responsible for understanding goal  </a:t>
            </a:r>
          </a:p>
          <a:p>
            <a:pPr marL="0" indent="0">
              <a:buNone/>
            </a:pPr>
            <a:r>
              <a:rPr lang="en-US" sz="2100" b="1" dirty="0"/>
              <a:t>Memory</a:t>
            </a:r>
            <a:r>
              <a:rPr lang="en-US" sz="2100" dirty="0"/>
              <a:t> – </a:t>
            </a:r>
            <a:r>
              <a:rPr lang="en-US" sz="2100" dirty="0" err="1"/>
              <a:t>Manage’s</a:t>
            </a:r>
            <a:r>
              <a:rPr lang="en-US" sz="2100" dirty="0"/>
              <a:t> agent’s past experiences </a:t>
            </a:r>
          </a:p>
          <a:p>
            <a:pPr marL="0" indent="0">
              <a:buNone/>
            </a:pPr>
            <a:r>
              <a:rPr lang="en-US" sz="2100" b="1" dirty="0"/>
              <a:t>Planner</a:t>
            </a:r>
            <a:r>
              <a:rPr lang="en-US" sz="2100" dirty="0"/>
              <a:t> –</a:t>
            </a:r>
            <a:r>
              <a:rPr lang="en-US" sz="2100" dirty="0" err="1"/>
              <a:t>ReAct</a:t>
            </a:r>
            <a:r>
              <a:rPr lang="en-US" sz="2100" dirty="0"/>
              <a:t> - Task decomposition or breaking down complex tasks into smaller, manageable subtasks. </a:t>
            </a:r>
          </a:p>
          <a:p>
            <a:pPr marL="0" indent="0">
              <a:buNone/>
            </a:pPr>
            <a:r>
              <a:rPr lang="en-US" sz="2100" b="1" i="1" dirty="0"/>
              <a:t>Tools</a:t>
            </a:r>
            <a:r>
              <a:rPr lang="en-US" sz="2100" b="1" dirty="0"/>
              <a:t> assist  </a:t>
            </a:r>
            <a:r>
              <a:rPr lang="en-US" sz="2100" dirty="0"/>
              <a:t>- the agent in performing actions on resources external to it. This can be conducting a web search on the internet, querying an external database such as an SQL database, invoking a third-party API such as a weather API 		</a:t>
            </a:r>
          </a:p>
        </p:txBody>
      </p:sp>
    </p:spTree>
    <p:extLst>
      <p:ext uri="{BB962C8B-B14F-4D97-AF65-F5344CB8AC3E}">
        <p14:creationId xmlns:p14="http://schemas.microsoft.com/office/powerpoint/2010/main" val="337765772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A diagram of a process&#10;&#10;AI-generated content may be incorrect.">
            <a:extLst>
              <a:ext uri="{FF2B5EF4-FFF2-40B4-BE49-F238E27FC236}">
                <a16:creationId xmlns:a16="http://schemas.microsoft.com/office/drawing/2014/main" id="{E6213902-DC68-3A8F-BF21-29DDBEA379DC}"/>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910178" y="1979701"/>
            <a:ext cx="4860887" cy="277765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B3756DB-5A44-8BD1-6342-5ACE83DE8630}"/>
              </a:ext>
            </a:extLst>
          </p:cNvPr>
          <p:cNvSpPr txBox="1"/>
          <p:nvPr/>
        </p:nvSpPr>
        <p:spPr>
          <a:xfrm>
            <a:off x="3039762" y="741405"/>
            <a:ext cx="1225528" cy="369332"/>
          </a:xfrm>
          <a:prstGeom prst="rect">
            <a:avLst/>
          </a:prstGeom>
          <a:noFill/>
        </p:spPr>
        <p:txBody>
          <a:bodyPr wrap="none" rtlCol="0">
            <a:spAutoFit/>
          </a:bodyPr>
          <a:lstStyle/>
          <a:p>
            <a:r>
              <a:rPr lang="en-US" dirty="0"/>
              <a:t>Agent flow</a:t>
            </a:r>
          </a:p>
        </p:txBody>
      </p:sp>
      <p:sp>
        <p:nvSpPr>
          <p:cNvPr id="5" name="TextBox 4">
            <a:extLst>
              <a:ext uri="{FF2B5EF4-FFF2-40B4-BE49-F238E27FC236}">
                <a16:creationId xmlns:a16="http://schemas.microsoft.com/office/drawing/2014/main" id="{1A077F3A-CFA9-DE63-2879-7E26553135A7}"/>
              </a:ext>
            </a:extLst>
          </p:cNvPr>
          <p:cNvSpPr txBox="1"/>
          <p:nvPr/>
        </p:nvSpPr>
        <p:spPr>
          <a:xfrm>
            <a:off x="8106032" y="1223319"/>
            <a:ext cx="1533305" cy="369332"/>
          </a:xfrm>
          <a:prstGeom prst="rect">
            <a:avLst/>
          </a:prstGeom>
          <a:noFill/>
        </p:spPr>
        <p:txBody>
          <a:bodyPr wrap="none" rtlCol="0">
            <a:spAutoFit/>
          </a:bodyPr>
          <a:lstStyle/>
          <a:p>
            <a:r>
              <a:rPr lang="en-US" dirty="0"/>
              <a:t>Task Example</a:t>
            </a:r>
          </a:p>
        </p:txBody>
      </p:sp>
      <p:pic>
        <p:nvPicPr>
          <p:cNvPr id="12292" name="Picture 4" descr="A diagram of a flight process&#10;&#10;AI-generated content may be incorrect.">
            <a:extLst>
              <a:ext uri="{FF2B5EF4-FFF2-40B4-BE49-F238E27FC236}">
                <a16:creationId xmlns:a16="http://schemas.microsoft.com/office/drawing/2014/main" id="{AD278ACD-9760-0A2A-8641-3E15404588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1648256"/>
            <a:ext cx="5020672" cy="44536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93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163C2-B859-03D2-F226-FA429F01413D}"/>
              </a:ext>
            </a:extLst>
          </p:cNvPr>
          <p:cNvSpPr>
            <a:spLocks noGrp="1"/>
          </p:cNvSpPr>
          <p:nvPr>
            <p:ph type="title"/>
          </p:nvPr>
        </p:nvSpPr>
        <p:spPr/>
        <p:txBody>
          <a:bodyPr/>
          <a:lstStyle/>
          <a:p>
            <a:r>
              <a:rPr lang="en-US" dirty="0"/>
              <a:t>Agents in RAG pipeline</a:t>
            </a:r>
          </a:p>
        </p:txBody>
      </p:sp>
      <p:pic>
        <p:nvPicPr>
          <p:cNvPr id="13314" name="Picture 2">
            <a:extLst>
              <a:ext uri="{FF2B5EF4-FFF2-40B4-BE49-F238E27FC236}">
                <a16:creationId xmlns:a16="http://schemas.microsoft.com/office/drawing/2014/main" id="{7EACCD4D-3E88-C852-4FFA-5538D1D0716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906531" y="1690688"/>
            <a:ext cx="5013178" cy="447218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5559B1E8-C01A-18E7-9C25-31BCA31A820B}"/>
              </a:ext>
            </a:extLst>
          </p:cNvPr>
          <p:cNvPicPr>
            <a:picLocks noChangeAspect="1"/>
          </p:cNvPicPr>
          <p:nvPr/>
        </p:nvPicPr>
        <p:blipFill>
          <a:blip r:embed="rId3"/>
          <a:stretch>
            <a:fillRect/>
          </a:stretch>
        </p:blipFill>
        <p:spPr>
          <a:xfrm>
            <a:off x="394386" y="1805460"/>
            <a:ext cx="4837703" cy="2210486"/>
          </a:xfrm>
          <a:prstGeom prst="rect">
            <a:avLst/>
          </a:prstGeom>
        </p:spPr>
      </p:pic>
      <p:pic>
        <p:nvPicPr>
          <p:cNvPr id="5" name="Picture 4">
            <a:extLst>
              <a:ext uri="{FF2B5EF4-FFF2-40B4-BE49-F238E27FC236}">
                <a16:creationId xmlns:a16="http://schemas.microsoft.com/office/drawing/2014/main" id="{1838A086-FB9A-7B83-C54F-DF0376D077B5}"/>
              </a:ext>
            </a:extLst>
          </p:cNvPr>
          <p:cNvPicPr>
            <a:picLocks noChangeAspect="1"/>
          </p:cNvPicPr>
          <p:nvPr/>
        </p:nvPicPr>
        <p:blipFill>
          <a:blip r:embed="rId4"/>
          <a:stretch>
            <a:fillRect/>
          </a:stretch>
        </p:blipFill>
        <p:spPr>
          <a:xfrm>
            <a:off x="1005703" y="4594941"/>
            <a:ext cx="3368588" cy="1071823"/>
          </a:xfrm>
          <a:prstGeom prst="rect">
            <a:avLst/>
          </a:prstGeom>
        </p:spPr>
      </p:pic>
    </p:spTree>
    <p:extLst>
      <p:ext uri="{BB962C8B-B14F-4D97-AF65-F5344CB8AC3E}">
        <p14:creationId xmlns:p14="http://schemas.microsoft.com/office/powerpoint/2010/main" val="25767321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90E8DBD-F655-24EF-3651-D829498A2AFB}"/>
              </a:ext>
            </a:extLst>
          </p:cNvPr>
          <p:cNvPicPr>
            <a:picLocks noGrp="1" noChangeAspect="1"/>
          </p:cNvPicPr>
          <p:nvPr>
            <p:ph idx="1"/>
          </p:nvPr>
        </p:nvPicPr>
        <p:blipFill>
          <a:blip r:embed="rId2"/>
          <a:srcRect r="2170" b="1"/>
          <a:stretch>
            <a:fillRect/>
          </a:stretch>
        </p:blipFill>
        <p:spPr>
          <a:xfrm>
            <a:off x="-6588" y="10"/>
            <a:ext cx="12198588" cy="6857990"/>
          </a:xfrm>
          <a:prstGeom prst="rect">
            <a:avLst/>
          </a:prstGeom>
        </p:spPr>
      </p:pic>
    </p:spTree>
    <p:extLst>
      <p:ext uri="{BB962C8B-B14F-4D97-AF65-F5344CB8AC3E}">
        <p14:creationId xmlns:p14="http://schemas.microsoft.com/office/powerpoint/2010/main" val="23367327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B94BF6D8-BAB7-4EB4-9B19-BB8B2F0F70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B233FAAD-5E0A-4FBB-9800-1DAEE5039A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2" y="0"/>
            <a:ext cx="12192000" cy="4783510"/>
          </a:xfrm>
          <a:custGeom>
            <a:avLst/>
            <a:gdLst>
              <a:gd name="connsiteX0" fmla="*/ 54039 w 12192000"/>
              <a:gd name="connsiteY0" fmla="*/ 133 h 4783510"/>
              <a:gd name="connsiteX1" fmla="*/ 83989 w 12192000"/>
              <a:gd name="connsiteY1" fmla="*/ 21326 h 4783510"/>
              <a:gd name="connsiteX2" fmla="*/ 127696 w 12192000"/>
              <a:gd name="connsiteY2" fmla="*/ 48217 h 4783510"/>
              <a:gd name="connsiteX3" fmla="*/ 195328 w 12192000"/>
              <a:gd name="connsiteY3" fmla="*/ 60745 h 4783510"/>
              <a:gd name="connsiteX4" fmla="*/ 217130 w 12192000"/>
              <a:gd name="connsiteY4" fmla="*/ 52754 h 4783510"/>
              <a:gd name="connsiteX5" fmla="*/ 232932 w 12192000"/>
              <a:gd name="connsiteY5" fmla="*/ 50560 h 4783510"/>
              <a:gd name="connsiteX6" fmla="*/ 296960 w 12192000"/>
              <a:gd name="connsiteY6" fmla="*/ 85674 h 4783510"/>
              <a:gd name="connsiteX7" fmla="*/ 329442 w 12192000"/>
              <a:gd name="connsiteY7" fmla="*/ 61820 h 4783510"/>
              <a:gd name="connsiteX8" fmla="*/ 386012 w 12192000"/>
              <a:gd name="connsiteY8" fmla="*/ 80741 h 4783510"/>
              <a:gd name="connsiteX9" fmla="*/ 425496 w 12192000"/>
              <a:gd name="connsiteY9" fmla="*/ 47729 h 4783510"/>
              <a:gd name="connsiteX10" fmla="*/ 459561 w 12192000"/>
              <a:gd name="connsiteY10" fmla="*/ 55824 h 4783510"/>
              <a:gd name="connsiteX11" fmla="*/ 559233 w 12192000"/>
              <a:gd name="connsiteY11" fmla="*/ 72799 h 4783510"/>
              <a:gd name="connsiteX12" fmla="*/ 661345 w 12192000"/>
              <a:gd name="connsiteY12" fmla="*/ 147481 h 4783510"/>
              <a:gd name="connsiteX13" fmla="*/ 725095 w 12192000"/>
              <a:gd name="connsiteY13" fmla="*/ 161274 h 4783510"/>
              <a:gd name="connsiteX14" fmla="*/ 755536 w 12192000"/>
              <a:gd name="connsiteY14" fmla="*/ 180724 h 4783510"/>
              <a:gd name="connsiteX15" fmla="*/ 776480 w 12192000"/>
              <a:gd name="connsiteY15" fmla="*/ 182273 h 4783510"/>
              <a:gd name="connsiteX16" fmla="*/ 789058 w 12192000"/>
              <a:gd name="connsiteY16" fmla="*/ 184824 h 4783510"/>
              <a:gd name="connsiteX17" fmla="*/ 811171 w 12192000"/>
              <a:gd name="connsiteY17" fmla="*/ 216295 h 4783510"/>
              <a:gd name="connsiteX18" fmla="*/ 878029 w 12192000"/>
              <a:gd name="connsiteY18" fmla="*/ 215023 h 4783510"/>
              <a:gd name="connsiteX19" fmla="*/ 884769 w 12192000"/>
              <a:gd name="connsiteY19" fmla="*/ 220986 h 4783510"/>
              <a:gd name="connsiteX20" fmla="*/ 884769 w 12192000"/>
              <a:gd name="connsiteY20" fmla="*/ 115817 h 4783510"/>
              <a:gd name="connsiteX21" fmla="*/ 11269135 w 12192000"/>
              <a:gd name="connsiteY21" fmla="*/ 115817 h 4783510"/>
              <a:gd name="connsiteX22" fmla="*/ 11269135 w 12192000"/>
              <a:gd name="connsiteY22" fmla="*/ 1154978 h 4783510"/>
              <a:gd name="connsiteX23" fmla="*/ 11276593 w 12192000"/>
              <a:gd name="connsiteY23" fmla="*/ 1158504 h 4783510"/>
              <a:gd name="connsiteX24" fmla="*/ 11298713 w 12192000"/>
              <a:gd name="connsiteY24" fmla="*/ 1157049 h 4783510"/>
              <a:gd name="connsiteX25" fmla="*/ 11380829 w 12192000"/>
              <a:gd name="connsiteY25" fmla="*/ 1144822 h 4783510"/>
              <a:gd name="connsiteX26" fmla="*/ 11402942 w 12192000"/>
              <a:gd name="connsiteY26" fmla="*/ 1113350 h 4783510"/>
              <a:gd name="connsiteX27" fmla="*/ 11415520 w 12192000"/>
              <a:gd name="connsiteY27" fmla="*/ 1110800 h 4783510"/>
              <a:gd name="connsiteX28" fmla="*/ 11436464 w 12192000"/>
              <a:gd name="connsiteY28" fmla="*/ 1109251 h 4783510"/>
              <a:gd name="connsiteX29" fmla="*/ 11466905 w 12192000"/>
              <a:gd name="connsiteY29" fmla="*/ 1089800 h 4783510"/>
              <a:gd name="connsiteX30" fmla="*/ 11530655 w 12192000"/>
              <a:gd name="connsiteY30" fmla="*/ 1076007 h 4783510"/>
              <a:gd name="connsiteX31" fmla="*/ 11632767 w 12192000"/>
              <a:gd name="connsiteY31" fmla="*/ 1001326 h 4783510"/>
              <a:gd name="connsiteX32" fmla="*/ 11732439 w 12192000"/>
              <a:gd name="connsiteY32" fmla="*/ 984350 h 4783510"/>
              <a:gd name="connsiteX33" fmla="*/ 11766504 w 12192000"/>
              <a:gd name="connsiteY33" fmla="*/ 976255 h 4783510"/>
              <a:gd name="connsiteX34" fmla="*/ 11805989 w 12192000"/>
              <a:gd name="connsiteY34" fmla="*/ 1009267 h 4783510"/>
              <a:gd name="connsiteX35" fmla="*/ 11862559 w 12192000"/>
              <a:gd name="connsiteY35" fmla="*/ 990346 h 4783510"/>
              <a:gd name="connsiteX36" fmla="*/ 11895040 w 12192000"/>
              <a:gd name="connsiteY36" fmla="*/ 1014200 h 4783510"/>
              <a:gd name="connsiteX37" fmla="*/ 11959068 w 12192000"/>
              <a:gd name="connsiteY37" fmla="*/ 979087 h 4783510"/>
              <a:gd name="connsiteX38" fmla="*/ 11974871 w 12192000"/>
              <a:gd name="connsiteY38" fmla="*/ 981280 h 4783510"/>
              <a:gd name="connsiteX39" fmla="*/ 11996673 w 12192000"/>
              <a:gd name="connsiteY39" fmla="*/ 989271 h 4783510"/>
              <a:gd name="connsiteX40" fmla="*/ 12064304 w 12192000"/>
              <a:gd name="connsiteY40" fmla="*/ 976743 h 4783510"/>
              <a:gd name="connsiteX41" fmla="*/ 12108011 w 12192000"/>
              <a:gd name="connsiteY41" fmla="*/ 949852 h 4783510"/>
              <a:gd name="connsiteX42" fmla="*/ 12137961 w 12192000"/>
              <a:gd name="connsiteY42" fmla="*/ 928659 h 4783510"/>
              <a:gd name="connsiteX43" fmla="*/ 12152392 w 12192000"/>
              <a:gd name="connsiteY43" fmla="*/ 940852 h 4783510"/>
              <a:gd name="connsiteX44" fmla="*/ 12187275 w 12192000"/>
              <a:gd name="connsiteY44" fmla="*/ 939175 h 4783510"/>
              <a:gd name="connsiteX45" fmla="*/ 12192000 w 12192000"/>
              <a:gd name="connsiteY45" fmla="*/ 932202 h 4783510"/>
              <a:gd name="connsiteX46" fmla="*/ 12192000 w 12192000"/>
              <a:gd name="connsiteY46" fmla="*/ 1423622 h 4783510"/>
              <a:gd name="connsiteX47" fmla="*/ 12192000 w 12192000"/>
              <a:gd name="connsiteY47" fmla="*/ 2783600 h 4783510"/>
              <a:gd name="connsiteX48" fmla="*/ 12192000 w 12192000"/>
              <a:gd name="connsiteY48" fmla="*/ 4783510 h 4783510"/>
              <a:gd name="connsiteX49" fmla="*/ 2 w 12192000"/>
              <a:gd name="connsiteY49" fmla="*/ 4783510 h 4783510"/>
              <a:gd name="connsiteX50" fmla="*/ 2 w 12192000"/>
              <a:gd name="connsiteY50" fmla="*/ 1855074 h 4783510"/>
              <a:gd name="connsiteX51" fmla="*/ 0 w 12192000"/>
              <a:gd name="connsiteY51" fmla="*/ 1855074 h 4783510"/>
              <a:gd name="connsiteX52" fmla="*/ 0 w 12192000"/>
              <a:gd name="connsiteY52" fmla="*/ 3676 h 4783510"/>
              <a:gd name="connsiteX53" fmla="*/ 4725 w 12192000"/>
              <a:gd name="connsiteY53" fmla="*/ 10649 h 4783510"/>
              <a:gd name="connsiteX54" fmla="*/ 39608 w 12192000"/>
              <a:gd name="connsiteY54" fmla="*/ 12325 h 4783510"/>
              <a:gd name="connsiteX55" fmla="*/ 54039 w 12192000"/>
              <a:gd name="connsiteY55" fmla="*/ 133 h 4783510"/>
              <a:gd name="connsiteX0" fmla="*/ 54039 w 12192000"/>
              <a:gd name="connsiteY0" fmla="*/ 133 h 4783510"/>
              <a:gd name="connsiteX1" fmla="*/ 83989 w 12192000"/>
              <a:gd name="connsiteY1" fmla="*/ 21326 h 4783510"/>
              <a:gd name="connsiteX2" fmla="*/ 127696 w 12192000"/>
              <a:gd name="connsiteY2" fmla="*/ 48217 h 4783510"/>
              <a:gd name="connsiteX3" fmla="*/ 195328 w 12192000"/>
              <a:gd name="connsiteY3" fmla="*/ 60745 h 4783510"/>
              <a:gd name="connsiteX4" fmla="*/ 217130 w 12192000"/>
              <a:gd name="connsiteY4" fmla="*/ 52754 h 4783510"/>
              <a:gd name="connsiteX5" fmla="*/ 232932 w 12192000"/>
              <a:gd name="connsiteY5" fmla="*/ 50560 h 4783510"/>
              <a:gd name="connsiteX6" fmla="*/ 296960 w 12192000"/>
              <a:gd name="connsiteY6" fmla="*/ 85674 h 4783510"/>
              <a:gd name="connsiteX7" fmla="*/ 329442 w 12192000"/>
              <a:gd name="connsiteY7" fmla="*/ 61820 h 4783510"/>
              <a:gd name="connsiteX8" fmla="*/ 386012 w 12192000"/>
              <a:gd name="connsiteY8" fmla="*/ 80741 h 4783510"/>
              <a:gd name="connsiteX9" fmla="*/ 425496 w 12192000"/>
              <a:gd name="connsiteY9" fmla="*/ 47729 h 4783510"/>
              <a:gd name="connsiteX10" fmla="*/ 459561 w 12192000"/>
              <a:gd name="connsiteY10" fmla="*/ 55824 h 4783510"/>
              <a:gd name="connsiteX11" fmla="*/ 559233 w 12192000"/>
              <a:gd name="connsiteY11" fmla="*/ 72799 h 4783510"/>
              <a:gd name="connsiteX12" fmla="*/ 661345 w 12192000"/>
              <a:gd name="connsiteY12" fmla="*/ 147481 h 4783510"/>
              <a:gd name="connsiteX13" fmla="*/ 725095 w 12192000"/>
              <a:gd name="connsiteY13" fmla="*/ 161274 h 4783510"/>
              <a:gd name="connsiteX14" fmla="*/ 755536 w 12192000"/>
              <a:gd name="connsiteY14" fmla="*/ 180724 h 4783510"/>
              <a:gd name="connsiteX15" fmla="*/ 776480 w 12192000"/>
              <a:gd name="connsiteY15" fmla="*/ 182273 h 4783510"/>
              <a:gd name="connsiteX16" fmla="*/ 789058 w 12192000"/>
              <a:gd name="connsiteY16" fmla="*/ 184824 h 4783510"/>
              <a:gd name="connsiteX17" fmla="*/ 811171 w 12192000"/>
              <a:gd name="connsiteY17" fmla="*/ 216295 h 4783510"/>
              <a:gd name="connsiteX18" fmla="*/ 878029 w 12192000"/>
              <a:gd name="connsiteY18" fmla="*/ 215023 h 4783510"/>
              <a:gd name="connsiteX19" fmla="*/ 884769 w 12192000"/>
              <a:gd name="connsiteY19" fmla="*/ 220986 h 4783510"/>
              <a:gd name="connsiteX20" fmla="*/ 884769 w 12192000"/>
              <a:gd name="connsiteY20" fmla="*/ 115817 h 4783510"/>
              <a:gd name="connsiteX21" fmla="*/ 9012952 w 12192000"/>
              <a:gd name="connsiteY21" fmla="*/ 1139547 h 4783510"/>
              <a:gd name="connsiteX22" fmla="*/ 11269135 w 12192000"/>
              <a:gd name="connsiteY22" fmla="*/ 1154978 h 4783510"/>
              <a:gd name="connsiteX23" fmla="*/ 11276593 w 12192000"/>
              <a:gd name="connsiteY23" fmla="*/ 1158504 h 4783510"/>
              <a:gd name="connsiteX24" fmla="*/ 11298713 w 12192000"/>
              <a:gd name="connsiteY24" fmla="*/ 1157049 h 4783510"/>
              <a:gd name="connsiteX25" fmla="*/ 11380829 w 12192000"/>
              <a:gd name="connsiteY25" fmla="*/ 1144822 h 4783510"/>
              <a:gd name="connsiteX26" fmla="*/ 11402942 w 12192000"/>
              <a:gd name="connsiteY26" fmla="*/ 1113350 h 4783510"/>
              <a:gd name="connsiteX27" fmla="*/ 11415520 w 12192000"/>
              <a:gd name="connsiteY27" fmla="*/ 1110800 h 4783510"/>
              <a:gd name="connsiteX28" fmla="*/ 11436464 w 12192000"/>
              <a:gd name="connsiteY28" fmla="*/ 1109251 h 4783510"/>
              <a:gd name="connsiteX29" fmla="*/ 11466905 w 12192000"/>
              <a:gd name="connsiteY29" fmla="*/ 1089800 h 4783510"/>
              <a:gd name="connsiteX30" fmla="*/ 11530655 w 12192000"/>
              <a:gd name="connsiteY30" fmla="*/ 1076007 h 4783510"/>
              <a:gd name="connsiteX31" fmla="*/ 11632767 w 12192000"/>
              <a:gd name="connsiteY31" fmla="*/ 1001326 h 4783510"/>
              <a:gd name="connsiteX32" fmla="*/ 11732439 w 12192000"/>
              <a:gd name="connsiteY32" fmla="*/ 984350 h 4783510"/>
              <a:gd name="connsiteX33" fmla="*/ 11766504 w 12192000"/>
              <a:gd name="connsiteY33" fmla="*/ 976255 h 4783510"/>
              <a:gd name="connsiteX34" fmla="*/ 11805989 w 12192000"/>
              <a:gd name="connsiteY34" fmla="*/ 1009267 h 4783510"/>
              <a:gd name="connsiteX35" fmla="*/ 11862559 w 12192000"/>
              <a:gd name="connsiteY35" fmla="*/ 990346 h 4783510"/>
              <a:gd name="connsiteX36" fmla="*/ 11895040 w 12192000"/>
              <a:gd name="connsiteY36" fmla="*/ 1014200 h 4783510"/>
              <a:gd name="connsiteX37" fmla="*/ 11959068 w 12192000"/>
              <a:gd name="connsiteY37" fmla="*/ 979087 h 4783510"/>
              <a:gd name="connsiteX38" fmla="*/ 11974871 w 12192000"/>
              <a:gd name="connsiteY38" fmla="*/ 981280 h 4783510"/>
              <a:gd name="connsiteX39" fmla="*/ 11996673 w 12192000"/>
              <a:gd name="connsiteY39" fmla="*/ 989271 h 4783510"/>
              <a:gd name="connsiteX40" fmla="*/ 12064304 w 12192000"/>
              <a:gd name="connsiteY40" fmla="*/ 976743 h 4783510"/>
              <a:gd name="connsiteX41" fmla="*/ 12108011 w 12192000"/>
              <a:gd name="connsiteY41" fmla="*/ 949852 h 4783510"/>
              <a:gd name="connsiteX42" fmla="*/ 12137961 w 12192000"/>
              <a:gd name="connsiteY42" fmla="*/ 928659 h 4783510"/>
              <a:gd name="connsiteX43" fmla="*/ 12152392 w 12192000"/>
              <a:gd name="connsiteY43" fmla="*/ 940852 h 4783510"/>
              <a:gd name="connsiteX44" fmla="*/ 12187275 w 12192000"/>
              <a:gd name="connsiteY44" fmla="*/ 939175 h 4783510"/>
              <a:gd name="connsiteX45" fmla="*/ 12192000 w 12192000"/>
              <a:gd name="connsiteY45" fmla="*/ 932202 h 4783510"/>
              <a:gd name="connsiteX46" fmla="*/ 12192000 w 12192000"/>
              <a:gd name="connsiteY46" fmla="*/ 1423622 h 4783510"/>
              <a:gd name="connsiteX47" fmla="*/ 12192000 w 12192000"/>
              <a:gd name="connsiteY47" fmla="*/ 2783600 h 4783510"/>
              <a:gd name="connsiteX48" fmla="*/ 12192000 w 12192000"/>
              <a:gd name="connsiteY48" fmla="*/ 4783510 h 4783510"/>
              <a:gd name="connsiteX49" fmla="*/ 2 w 12192000"/>
              <a:gd name="connsiteY49" fmla="*/ 4783510 h 4783510"/>
              <a:gd name="connsiteX50" fmla="*/ 2 w 12192000"/>
              <a:gd name="connsiteY50" fmla="*/ 1855074 h 4783510"/>
              <a:gd name="connsiteX51" fmla="*/ 0 w 12192000"/>
              <a:gd name="connsiteY51" fmla="*/ 1855074 h 4783510"/>
              <a:gd name="connsiteX52" fmla="*/ 0 w 12192000"/>
              <a:gd name="connsiteY52" fmla="*/ 3676 h 4783510"/>
              <a:gd name="connsiteX53" fmla="*/ 4725 w 12192000"/>
              <a:gd name="connsiteY53" fmla="*/ 10649 h 4783510"/>
              <a:gd name="connsiteX54" fmla="*/ 39608 w 12192000"/>
              <a:gd name="connsiteY54" fmla="*/ 12325 h 4783510"/>
              <a:gd name="connsiteX55" fmla="*/ 54039 w 12192000"/>
              <a:gd name="connsiteY55" fmla="*/ 133 h 4783510"/>
              <a:gd name="connsiteX0" fmla="*/ 54039 w 12192000"/>
              <a:gd name="connsiteY0" fmla="*/ 133 h 4783510"/>
              <a:gd name="connsiteX1" fmla="*/ 83989 w 12192000"/>
              <a:gd name="connsiteY1" fmla="*/ 21326 h 4783510"/>
              <a:gd name="connsiteX2" fmla="*/ 127696 w 12192000"/>
              <a:gd name="connsiteY2" fmla="*/ 48217 h 4783510"/>
              <a:gd name="connsiteX3" fmla="*/ 195328 w 12192000"/>
              <a:gd name="connsiteY3" fmla="*/ 60745 h 4783510"/>
              <a:gd name="connsiteX4" fmla="*/ 217130 w 12192000"/>
              <a:gd name="connsiteY4" fmla="*/ 52754 h 4783510"/>
              <a:gd name="connsiteX5" fmla="*/ 232932 w 12192000"/>
              <a:gd name="connsiteY5" fmla="*/ 50560 h 4783510"/>
              <a:gd name="connsiteX6" fmla="*/ 296960 w 12192000"/>
              <a:gd name="connsiteY6" fmla="*/ 85674 h 4783510"/>
              <a:gd name="connsiteX7" fmla="*/ 329442 w 12192000"/>
              <a:gd name="connsiteY7" fmla="*/ 61820 h 4783510"/>
              <a:gd name="connsiteX8" fmla="*/ 386012 w 12192000"/>
              <a:gd name="connsiteY8" fmla="*/ 80741 h 4783510"/>
              <a:gd name="connsiteX9" fmla="*/ 425496 w 12192000"/>
              <a:gd name="connsiteY9" fmla="*/ 47729 h 4783510"/>
              <a:gd name="connsiteX10" fmla="*/ 459561 w 12192000"/>
              <a:gd name="connsiteY10" fmla="*/ 55824 h 4783510"/>
              <a:gd name="connsiteX11" fmla="*/ 559233 w 12192000"/>
              <a:gd name="connsiteY11" fmla="*/ 72799 h 4783510"/>
              <a:gd name="connsiteX12" fmla="*/ 661345 w 12192000"/>
              <a:gd name="connsiteY12" fmla="*/ 147481 h 4783510"/>
              <a:gd name="connsiteX13" fmla="*/ 725095 w 12192000"/>
              <a:gd name="connsiteY13" fmla="*/ 161274 h 4783510"/>
              <a:gd name="connsiteX14" fmla="*/ 755536 w 12192000"/>
              <a:gd name="connsiteY14" fmla="*/ 180724 h 4783510"/>
              <a:gd name="connsiteX15" fmla="*/ 776480 w 12192000"/>
              <a:gd name="connsiteY15" fmla="*/ 182273 h 4783510"/>
              <a:gd name="connsiteX16" fmla="*/ 789058 w 12192000"/>
              <a:gd name="connsiteY16" fmla="*/ 184824 h 4783510"/>
              <a:gd name="connsiteX17" fmla="*/ 811171 w 12192000"/>
              <a:gd name="connsiteY17" fmla="*/ 216295 h 4783510"/>
              <a:gd name="connsiteX18" fmla="*/ 878029 w 12192000"/>
              <a:gd name="connsiteY18" fmla="*/ 215023 h 4783510"/>
              <a:gd name="connsiteX19" fmla="*/ 884769 w 12192000"/>
              <a:gd name="connsiteY19" fmla="*/ 220986 h 4783510"/>
              <a:gd name="connsiteX20" fmla="*/ 1600387 w 12192000"/>
              <a:gd name="connsiteY20" fmla="*/ 354356 h 4783510"/>
              <a:gd name="connsiteX21" fmla="*/ 9012952 w 12192000"/>
              <a:gd name="connsiteY21" fmla="*/ 1139547 h 4783510"/>
              <a:gd name="connsiteX22" fmla="*/ 11269135 w 12192000"/>
              <a:gd name="connsiteY22" fmla="*/ 1154978 h 4783510"/>
              <a:gd name="connsiteX23" fmla="*/ 11276593 w 12192000"/>
              <a:gd name="connsiteY23" fmla="*/ 1158504 h 4783510"/>
              <a:gd name="connsiteX24" fmla="*/ 11298713 w 12192000"/>
              <a:gd name="connsiteY24" fmla="*/ 1157049 h 4783510"/>
              <a:gd name="connsiteX25" fmla="*/ 11380829 w 12192000"/>
              <a:gd name="connsiteY25" fmla="*/ 1144822 h 4783510"/>
              <a:gd name="connsiteX26" fmla="*/ 11402942 w 12192000"/>
              <a:gd name="connsiteY26" fmla="*/ 1113350 h 4783510"/>
              <a:gd name="connsiteX27" fmla="*/ 11415520 w 12192000"/>
              <a:gd name="connsiteY27" fmla="*/ 1110800 h 4783510"/>
              <a:gd name="connsiteX28" fmla="*/ 11436464 w 12192000"/>
              <a:gd name="connsiteY28" fmla="*/ 1109251 h 4783510"/>
              <a:gd name="connsiteX29" fmla="*/ 11466905 w 12192000"/>
              <a:gd name="connsiteY29" fmla="*/ 1089800 h 4783510"/>
              <a:gd name="connsiteX30" fmla="*/ 11530655 w 12192000"/>
              <a:gd name="connsiteY30" fmla="*/ 1076007 h 4783510"/>
              <a:gd name="connsiteX31" fmla="*/ 11632767 w 12192000"/>
              <a:gd name="connsiteY31" fmla="*/ 1001326 h 4783510"/>
              <a:gd name="connsiteX32" fmla="*/ 11732439 w 12192000"/>
              <a:gd name="connsiteY32" fmla="*/ 984350 h 4783510"/>
              <a:gd name="connsiteX33" fmla="*/ 11766504 w 12192000"/>
              <a:gd name="connsiteY33" fmla="*/ 976255 h 4783510"/>
              <a:gd name="connsiteX34" fmla="*/ 11805989 w 12192000"/>
              <a:gd name="connsiteY34" fmla="*/ 1009267 h 4783510"/>
              <a:gd name="connsiteX35" fmla="*/ 11862559 w 12192000"/>
              <a:gd name="connsiteY35" fmla="*/ 990346 h 4783510"/>
              <a:gd name="connsiteX36" fmla="*/ 11895040 w 12192000"/>
              <a:gd name="connsiteY36" fmla="*/ 1014200 h 4783510"/>
              <a:gd name="connsiteX37" fmla="*/ 11959068 w 12192000"/>
              <a:gd name="connsiteY37" fmla="*/ 979087 h 4783510"/>
              <a:gd name="connsiteX38" fmla="*/ 11974871 w 12192000"/>
              <a:gd name="connsiteY38" fmla="*/ 981280 h 4783510"/>
              <a:gd name="connsiteX39" fmla="*/ 11996673 w 12192000"/>
              <a:gd name="connsiteY39" fmla="*/ 989271 h 4783510"/>
              <a:gd name="connsiteX40" fmla="*/ 12064304 w 12192000"/>
              <a:gd name="connsiteY40" fmla="*/ 976743 h 4783510"/>
              <a:gd name="connsiteX41" fmla="*/ 12108011 w 12192000"/>
              <a:gd name="connsiteY41" fmla="*/ 949852 h 4783510"/>
              <a:gd name="connsiteX42" fmla="*/ 12137961 w 12192000"/>
              <a:gd name="connsiteY42" fmla="*/ 928659 h 4783510"/>
              <a:gd name="connsiteX43" fmla="*/ 12152392 w 12192000"/>
              <a:gd name="connsiteY43" fmla="*/ 940852 h 4783510"/>
              <a:gd name="connsiteX44" fmla="*/ 12187275 w 12192000"/>
              <a:gd name="connsiteY44" fmla="*/ 939175 h 4783510"/>
              <a:gd name="connsiteX45" fmla="*/ 12192000 w 12192000"/>
              <a:gd name="connsiteY45" fmla="*/ 932202 h 4783510"/>
              <a:gd name="connsiteX46" fmla="*/ 12192000 w 12192000"/>
              <a:gd name="connsiteY46" fmla="*/ 1423622 h 4783510"/>
              <a:gd name="connsiteX47" fmla="*/ 12192000 w 12192000"/>
              <a:gd name="connsiteY47" fmla="*/ 2783600 h 4783510"/>
              <a:gd name="connsiteX48" fmla="*/ 12192000 w 12192000"/>
              <a:gd name="connsiteY48" fmla="*/ 4783510 h 4783510"/>
              <a:gd name="connsiteX49" fmla="*/ 2 w 12192000"/>
              <a:gd name="connsiteY49" fmla="*/ 4783510 h 4783510"/>
              <a:gd name="connsiteX50" fmla="*/ 2 w 12192000"/>
              <a:gd name="connsiteY50" fmla="*/ 1855074 h 4783510"/>
              <a:gd name="connsiteX51" fmla="*/ 0 w 12192000"/>
              <a:gd name="connsiteY51" fmla="*/ 1855074 h 4783510"/>
              <a:gd name="connsiteX52" fmla="*/ 0 w 12192000"/>
              <a:gd name="connsiteY52" fmla="*/ 3676 h 4783510"/>
              <a:gd name="connsiteX53" fmla="*/ 4725 w 12192000"/>
              <a:gd name="connsiteY53" fmla="*/ 10649 h 4783510"/>
              <a:gd name="connsiteX54" fmla="*/ 39608 w 12192000"/>
              <a:gd name="connsiteY54" fmla="*/ 12325 h 4783510"/>
              <a:gd name="connsiteX55" fmla="*/ 54039 w 12192000"/>
              <a:gd name="connsiteY55" fmla="*/ 133 h 4783510"/>
              <a:gd name="connsiteX0" fmla="*/ 54039 w 12192000"/>
              <a:gd name="connsiteY0" fmla="*/ 133 h 4783510"/>
              <a:gd name="connsiteX1" fmla="*/ 83989 w 12192000"/>
              <a:gd name="connsiteY1" fmla="*/ 21326 h 4783510"/>
              <a:gd name="connsiteX2" fmla="*/ 127696 w 12192000"/>
              <a:gd name="connsiteY2" fmla="*/ 48217 h 4783510"/>
              <a:gd name="connsiteX3" fmla="*/ 195328 w 12192000"/>
              <a:gd name="connsiteY3" fmla="*/ 60745 h 4783510"/>
              <a:gd name="connsiteX4" fmla="*/ 217130 w 12192000"/>
              <a:gd name="connsiteY4" fmla="*/ 52754 h 4783510"/>
              <a:gd name="connsiteX5" fmla="*/ 232932 w 12192000"/>
              <a:gd name="connsiteY5" fmla="*/ 50560 h 4783510"/>
              <a:gd name="connsiteX6" fmla="*/ 296960 w 12192000"/>
              <a:gd name="connsiteY6" fmla="*/ 85674 h 4783510"/>
              <a:gd name="connsiteX7" fmla="*/ 329442 w 12192000"/>
              <a:gd name="connsiteY7" fmla="*/ 61820 h 4783510"/>
              <a:gd name="connsiteX8" fmla="*/ 386012 w 12192000"/>
              <a:gd name="connsiteY8" fmla="*/ 80741 h 4783510"/>
              <a:gd name="connsiteX9" fmla="*/ 425496 w 12192000"/>
              <a:gd name="connsiteY9" fmla="*/ 47729 h 4783510"/>
              <a:gd name="connsiteX10" fmla="*/ 459561 w 12192000"/>
              <a:gd name="connsiteY10" fmla="*/ 55824 h 4783510"/>
              <a:gd name="connsiteX11" fmla="*/ 559233 w 12192000"/>
              <a:gd name="connsiteY11" fmla="*/ 72799 h 4783510"/>
              <a:gd name="connsiteX12" fmla="*/ 661345 w 12192000"/>
              <a:gd name="connsiteY12" fmla="*/ 147481 h 4783510"/>
              <a:gd name="connsiteX13" fmla="*/ 725095 w 12192000"/>
              <a:gd name="connsiteY13" fmla="*/ 161274 h 4783510"/>
              <a:gd name="connsiteX14" fmla="*/ 755536 w 12192000"/>
              <a:gd name="connsiteY14" fmla="*/ 180724 h 4783510"/>
              <a:gd name="connsiteX15" fmla="*/ 776480 w 12192000"/>
              <a:gd name="connsiteY15" fmla="*/ 182273 h 4783510"/>
              <a:gd name="connsiteX16" fmla="*/ 789058 w 12192000"/>
              <a:gd name="connsiteY16" fmla="*/ 184824 h 4783510"/>
              <a:gd name="connsiteX17" fmla="*/ 811171 w 12192000"/>
              <a:gd name="connsiteY17" fmla="*/ 216295 h 4783510"/>
              <a:gd name="connsiteX18" fmla="*/ 878029 w 12192000"/>
              <a:gd name="connsiteY18" fmla="*/ 215023 h 4783510"/>
              <a:gd name="connsiteX19" fmla="*/ 884769 w 12192000"/>
              <a:gd name="connsiteY19" fmla="*/ 220986 h 4783510"/>
              <a:gd name="connsiteX20" fmla="*/ 1600387 w 12192000"/>
              <a:gd name="connsiteY20" fmla="*/ 354356 h 4783510"/>
              <a:gd name="connsiteX21" fmla="*/ 9012952 w 12192000"/>
              <a:gd name="connsiteY21" fmla="*/ 1139547 h 4783510"/>
              <a:gd name="connsiteX22" fmla="*/ 11269135 w 12192000"/>
              <a:gd name="connsiteY22" fmla="*/ 1154978 h 4783510"/>
              <a:gd name="connsiteX23" fmla="*/ 11276593 w 12192000"/>
              <a:gd name="connsiteY23" fmla="*/ 1158504 h 4783510"/>
              <a:gd name="connsiteX24" fmla="*/ 11298713 w 12192000"/>
              <a:gd name="connsiteY24" fmla="*/ 1157049 h 4783510"/>
              <a:gd name="connsiteX25" fmla="*/ 11380829 w 12192000"/>
              <a:gd name="connsiteY25" fmla="*/ 1144822 h 4783510"/>
              <a:gd name="connsiteX26" fmla="*/ 11402942 w 12192000"/>
              <a:gd name="connsiteY26" fmla="*/ 1113350 h 4783510"/>
              <a:gd name="connsiteX27" fmla="*/ 11415520 w 12192000"/>
              <a:gd name="connsiteY27" fmla="*/ 1110800 h 4783510"/>
              <a:gd name="connsiteX28" fmla="*/ 11436464 w 12192000"/>
              <a:gd name="connsiteY28" fmla="*/ 1109251 h 4783510"/>
              <a:gd name="connsiteX29" fmla="*/ 11466905 w 12192000"/>
              <a:gd name="connsiteY29" fmla="*/ 1089800 h 4783510"/>
              <a:gd name="connsiteX30" fmla="*/ 11530655 w 12192000"/>
              <a:gd name="connsiteY30" fmla="*/ 1076007 h 4783510"/>
              <a:gd name="connsiteX31" fmla="*/ 11632767 w 12192000"/>
              <a:gd name="connsiteY31" fmla="*/ 1001326 h 4783510"/>
              <a:gd name="connsiteX32" fmla="*/ 11732439 w 12192000"/>
              <a:gd name="connsiteY32" fmla="*/ 984350 h 4783510"/>
              <a:gd name="connsiteX33" fmla="*/ 11766504 w 12192000"/>
              <a:gd name="connsiteY33" fmla="*/ 976255 h 4783510"/>
              <a:gd name="connsiteX34" fmla="*/ 11805989 w 12192000"/>
              <a:gd name="connsiteY34" fmla="*/ 1009267 h 4783510"/>
              <a:gd name="connsiteX35" fmla="*/ 11895040 w 12192000"/>
              <a:gd name="connsiteY35" fmla="*/ 1014200 h 4783510"/>
              <a:gd name="connsiteX36" fmla="*/ 11959068 w 12192000"/>
              <a:gd name="connsiteY36" fmla="*/ 979087 h 4783510"/>
              <a:gd name="connsiteX37" fmla="*/ 11974871 w 12192000"/>
              <a:gd name="connsiteY37" fmla="*/ 981280 h 4783510"/>
              <a:gd name="connsiteX38" fmla="*/ 11996673 w 12192000"/>
              <a:gd name="connsiteY38" fmla="*/ 989271 h 4783510"/>
              <a:gd name="connsiteX39" fmla="*/ 12064304 w 12192000"/>
              <a:gd name="connsiteY39" fmla="*/ 976743 h 4783510"/>
              <a:gd name="connsiteX40" fmla="*/ 12108011 w 12192000"/>
              <a:gd name="connsiteY40" fmla="*/ 949852 h 4783510"/>
              <a:gd name="connsiteX41" fmla="*/ 12137961 w 12192000"/>
              <a:gd name="connsiteY41" fmla="*/ 928659 h 4783510"/>
              <a:gd name="connsiteX42" fmla="*/ 12152392 w 12192000"/>
              <a:gd name="connsiteY42" fmla="*/ 940852 h 4783510"/>
              <a:gd name="connsiteX43" fmla="*/ 12187275 w 12192000"/>
              <a:gd name="connsiteY43" fmla="*/ 939175 h 4783510"/>
              <a:gd name="connsiteX44" fmla="*/ 12192000 w 12192000"/>
              <a:gd name="connsiteY44" fmla="*/ 932202 h 4783510"/>
              <a:gd name="connsiteX45" fmla="*/ 12192000 w 12192000"/>
              <a:gd name="connsiteY45" fmla="*/ 1423622 h 4783510"/>
              <a:gd name="connsiteX46" fmla="*/ 12192000 w 12192000"/>
              <a:gd name="connsiteY46" fmla="*/ 2783600 h 4783510"/>
              <a:gd name="connsiteX47" fmla="*/ 12192000 w 12192000"/>
              <a:gd name="connsiteY47" fmla="*/ 4783510 h 4783510"/>
              <a:gd name="connsiteX48" fmla="*/ 2 w 12192000"/>
              <a:gd name="connsiteY48" fmla="*/ 4783510 h 4783510"/>
              <a:gd name="connsiteX49" fmla="*/ 2 w 12192000"/>
              <a:gd name="connsiteY49" fmla="*/ 1855074 h 4783510"/>
              <a:gd name="connsiteX50" fmla="*/ 0 w 12192000"/>
              <a:gd name="connsiteY50" fmla="*/ 1855074 h 4783510"/>
              <a:gd name="connsiteX51" fmla="*/ 0 w 12192000"/>
              <a:gd name="connsiteY51" fmla="*/ 3676 h 4783510"/>
              <a:gd name="connsiteX52" fmla="*/ 4725 w 12192000"/>
              <a:gd name="connsiteY52" fmla="*/ 10649 h 4783510"/>
              <a:gd name="connsiteX53" fmla="*/ 39608 w 12192000"/>
              <a:gd name="connsiteY53" fmla="*/ 12325 h 4783510"/>
              <a:gd name="connsiteX54" fmla="*/ 54039 w 12192000"/>
              <a:gd name="connsiteY54" fmla="*/ 133 h 4783510"/>
              <a:gd name="connsiteX0" fmla="*/ 54039 w 12192000"/>
              <a:gd name="connsiteY0" fmla="*/ 133 h 4783510"/>
              <a:gd name="connsiteX1" fmla="*/ 83989 w 12192000"/>
              <a:gd name="connsiteY1" fmla="*/ 21326 h 4783510"/>
              <a:gd name="connsiteX2" fmla="*/ 127696 w 12192000"/>
              <a:gd name="connsiteY2" fmla="*/ 48217 h 4783510"/>
              <a:gd name="connsiteX3" fmla="*/ 195328 w 12192000"/>
              <a:gd name="connsiteY3" fmla="*/ 60745 h 4783510"/>
              <a:gd name="connsiteX4" fmla="*/ 217130 w 12192000"/>
              <a:gd name="connsiteY4" fmla="*/ 52754 h 4783510"/>
              <a:gd name="connsiteX5" fmla="*/ 232932 w 12192000"/>
              <a:gd name="connsiteY5" fmla="*/ 50560 h 4783510"/>
              <a:gd name="connsiteX6" fmla="*/ 296960 w 12192000"/>
              <a:gd name="connsiteY6" fmla="*/ 85674 h 4783510"/>
              <a:gd name="connsiteX7" fmla="*/ 329442 w 12192000"/>
              <a:gd name="connsiteY7" fmla="*/ 61820 h 4783510"/>
              <a:gd name="connsiteX8" fmla="*/ 386012 w 12192000"/>
              <a:gd name="connsiteY8" fmla="*/ 80741 h 4783510"/>
              <a:gd name="connsiteX9" fmla="*/ 425496 w 12192000"/>
              <a:gd name="connsiteY9" fmla="*/ 47729 h 4783510"/>
              <a:gd name="connsiteX10" fmla="*/ 459561 w 12192000"/>
              <a:gd name="connsiteY10" fmla="*/ 55824 h 4783510"/>
              <a:gd name="connsiteX11" fmla="*/ 559233 w 12192000"/>
              <a:gd name="connsiteY11" fmla="*/ 72799 h 4783510"/>
              <a:gd name="connsiteX12" fmla="*/ 661345 w 12192000"/>
              <a:gd name="connsiteY12" fmla="*/ 147481 h 4783510"/>
              <a:gd name="connsiteX13" fmla="*/ 725095 w 12192000"/>
              <a:gd name="connsiteY13" fmla="*/ 161274 h 4783510"/>
              <a:gd name="connsiteX14" fmla="*/ 755536 w 12192000"/>
              <a:gd name="connsiteY14" fmla="*/ 180724 h 4783510"/>
              <a:gd name="connsiteX15" fmla="*/ 776480 w 12192000"/>
              <a:gd name="connsiteY15" fmla="*/ 182273 h 4783510"/>
              <a:gd name="connsiteX16" fmla="*/ 789058 w 12192000"/>
              <a:gd name="connsiteY16" fmla="*/ 184824 h 4783510"/>
              <a:gd name="connsiteX17" fmla="*/ 811171 w 12192000"/>
              <a:gd name="connsiteY17" fmla="*/ 216295 h 4783510"/>
              <a:gd name="connsiteX18" fmla="*/ 878029 w 12192000"/>
              <a:gd name="connsiteY18" fmla="*/ 215023 h 4783510"/>
              <a:gd name="connsiteX19" fmla="*/ 884769 w 12192000"/>
              <a:gd name="connsiteY19" fmla="*/ 220986 h 4783510"/>
              <a:gd name="connsiteX20" fmla="*/ 1600387 w 12192000"/>
              <a:gd name="connsiteY20" fmla="*/ 354356 h 4783510"/>
              <a:gd name="connsiteX21" fmla="*/ 9012952 w 12192000"/>
              <a:gd name="connsiteY21" fmla="*/ 1139547 h 4783510"/>
              <a:gd name="connsiteX22" fmla="*/ 11269135 w 12192000"/>
              <a:gd name="connsiteY22" fmla="*/ 1154978 h 4783510"/>
              <a:gd name="connsiteX23" fmla="*/ 11276593 w 12192000"/>
              <a:gd name="connsiteY23" fmla="*/ 1158504 h 4783510"/>
              <a:gd name="connsiteX24" fmla="*/ 11298713 w 12192000"/>
              <a:gd name="connsiteY24" fmla="*/ 1157049 h 4783510"/>
              <a:gd name="connsiteX25" fmla="*/ 11380829 w 12192000"/>
              <a:gd name="connsiteY25" fmla="*/ 1144822 h 4783510"/>
              <a:gd name="connsiteX26" fmla="*/ 11402942 w 12192000"/>
              <a:gd name="connsiteY26" fmla="*/ 1113350 h 4783510"/>
              <a:gd name="connsiteX27" fmla="*/ 11415520 w 12192000"/>
              <a:gd name="connsiteY27" fmla="*/ 1110800 h 4783510"/>
              <a:gd name="connsiteX28" fmla="*/ 11436464 w 12192000"/>
              <a:gd name="connsiteY28" fmla="*/ 1109251 h 4783510"/>
              <a:gd name="connsiteX29" fmla="*/ 11466905 w 12192000"/>
              <a:gd name="connsiteY29" fmla="*/ 1089800 h 4783510"/>
              <a:gd name="connsiteX30" fmla="*/ 11530655 w 12192000"/>
              <a:gd name="connsiteY30" fmla="*/ 1076007 h 4783510"/>
              <a:gd name="connsiteX31" fmla="*/ 11632767 w 12192000"/>
              <a:gd name="connsiteY31" fmla="*/ 1001326 h 4783510"/>
              <a:gd name="connsiteX32" fmla="*/ 11732439 w 12192000"/>
              <a:gd name="connsiteY32" fmla="*/ 984350 h 4783510"/>
              <a:gd name="connsiteX33" fmla="*/ 11766504 w 12192000"/>
              <a:gd name="connsiteY33" fmla="*/ 976255 h 4783510"/>
              <a:gd name="connsiteX34" fmla="*/ 11805989 w 12192000"/>
              <a:gd name="connsiteY34" fmla="*/ 1009267 h 4783510"/>
              <a:gd name="connsiteX35" fmla="*/ 11891635 w 12192000"/>
              <a:gd name="connsiteY35" fmla="*/ 997172 h 4783510"/>
              <a:gd name="connsiteX36" fmla="*/ 11959068 w 12192000"/>
              <a:gd name="connsiteY36" fmla="*/ 979087 h 4783510"/>
              <a:gd name="connsiteX37" fmla="*/ 11974871 w 12192000"/>
              <a:gd name="connsiteY37" fmla="*/ 981280 h 4783510"/>
              <a:gd name="connsiteX38" fmla="*/ 11996673 w 12192000"/>
              <a:gd name="connsiteY38" fmla="*/ 989271 h 4783510"/>
              <a:gd name="connsiteX39" fmla="*/ 12064304 w 12192000"/>
              <a:gd name="connsiteY39" fmla="*/ 976743 h 4783510"/>
              <a:gd name="connsiteX40" fmla="*/ 12108011 w 12192000"/>
              <a:gd name="connsiteY40" fmla="*/ 949852 h 4783510"/>
              <a:gd name="connsiteX41" fmla="*/ 12137961 w 12192000"/>
              <a:gd name="connsiteY41" fmla="*/ 928659 h 4783510"/>
              <a:gd name="connsiteX42" fmla="*/ 12152392 w 12192000"/>
              <a:gd name="connsiteY42" fmla="*/ 940852 h 4783510"/>
              <a:gd name="connsiteX43" fmla="*/ 12187275 w 12192000"/>
              <a:gd name="connsiteY43" fmla="*/ 939175 h 4783510"/>
              <a:gd name="connsiteX44" fmla="*/ 12192000 w 12192000"/>
              <a:gd name="connsiteY44" fmla="*/ 932202 h 4783510"/>
              <a:gd name="connsiteX45" fmla="*/ 12192000 w 12192000"/>
              <a:gd name="connsiteY45" fmla="*/ 1423622 h 4783510"/>
              <a:gd name="connsiteX46" fmla="*/ 12192000 w 12192000"/>
              <a:gd name="connsiteY46" fmla="*/ 2783600 h 4783510"/>
              <a:gd name="connsiteX47" fmla="*/ 12192000 w 12192000"/>
              <a:gd name="connsiteY47" fmla="*/ 4783510 h 4783510"/>
              <a:gd name="connsiteX48" fmla="*/ 2 w 12192000"/>
              <a:gd name="connsiteY48" fmla="*/ 4783510 h 4783510"/>
              <a:gd name="connsiteX49" fmla="*/ 2 w 12192000"/>
              <a:gd name="connsiteY49" fmla="*/ 1855074 h 4783510"/>
              <a:gd name="connsiteX50" fmla="*/ 0 w 12192000"/>
              <a:gd name="connsiteY50" fmla="*/ 1855074 h 4783510"/>
              <a:gd name="connsiteX51" fmla="*/ 0 w 12192000"/>
              <a:gd name="connsiteY51" fmla="*/ 3676 h 4783510"/>
              <a:gd name="connsiteX52" fmla="*/ 4725 w 12192000"/>
              <a:gd name="connsiteY52" fmla="*/ 10649 h 4783510"/>
              <a:gd name="connsiteX53" fmla="*/ 39608 w 12192000"/>
              <a:gd name="connsiteY53" fmla="*/ 12325 h 4783510"/>
              <a:gd name="connsiteX54" fmla="*/ 54039 w 12192000"/>
              <a:gd name="connsiteY54" fmla="*/ 133 h 4783510"/>
              <a:gd name="connsiteX0" fmla="*/ 54039 w 12192000"/>
              <a:gd name="connsiteY0" fmla="*/ 133 h 4783510"/>
              <a:gd name="connsiteX1" fmla="*/ 83989 w 12192000"/>
              <a:gd name="connsiteY1" fmla="*/ 21326 h 4783510"/>
              <a:gd name="connsiteX2" fmla="*/ 127696 w 12192000"/>
              <a:gd name="connsiteY2" fmla="*/ 48217 h 4783510"/>
              <a:gd name="connsiteX3" fmla="*/ 195328 w 12192000"/>
              <a:gd name="connsiteY3" fmla="*/ 60745 h 4783510"/>
              <a:gd name="connsiteX4" fmla="*/ 217130 w 12192000"/>
              <a:gd name="connsiteY4" fmla="*/ 52754 h 4783510"/>
              <a:gd name="connsiteX5" fmla="*/ 232932 w 12192000"/>
              <a:gd name="connsiteY5" fmla="*/ 50560 h 4783510"/>
              <a:gd name="connsiteX6" fmla="*/ 296960 w 12192000"/>
              <a:gd name="connsiteY6" fmla="*/ 85674 h 4783510"/>
              <a:gd name="connsiteX7" fmla="*/ 329442 w 12192000"/>
              <a:gd name="connsiteY7" fmla="*/ 61820 h 4783510"/>
              <a:gd name="connsiteX8" fmla="*/ 386012 w 12192000"/>
              <a:gd name="connsiteY8" fmla="*/ 80741 h 4783510"/>
              <a:gd name="connsiteX9" fmla="*/ 425496 w 12192000"/>
              <a:gd name="connsiteY9" fmla="*/ 47729 h 4783510"/>
              <a:gd name="connsiteX10" fmla="*/ 459561 w 12192000"/>
              <a:gd name="connsiteY10" fmla="*/ 55824 h 4783510"/>
              <a:gd name="connsiteX11" fmla="*/ 559233 w 12192000"/>
              <a:gd name="connsiteY11" fmla="*/ 72799 h 4783510"/>
              <a:gd name="connsiteX12" fmla="*/ 661345 w 12192000"/>
              <a:gd name="connsiteY12" fmla="*/ 147481 h 4783510"/>
              <a:gd name="connsiteX13" fmla="*/ 725095 w 12192000"/>
              <a:gd name="connsiteY13" fmla="*/ 161274 h 4783510"/>
              <a:gd name="connsiteX14" fmla="*/ 755536 w 12192000"/>
              <a:gd name="connsiteY14" fmla="*/ 180724 h 4783510"/>
              <a:gd name="connsiteX15" fmla="*/ 776480 w 12192000"/>
              <a:gd name="connsiteY15" fmla="*/ 182273 h 4783510"/>
              <a:gd name="connsiteX16" fmla="*/ 789058 w 12192000"/>
              <a:gd name="connsiteY16" fmla="*/ 184824 h 4783510"/>
              <a:gd name="connsiteX17" fmla="*/ 811171 w 12192000"/>
              <a:gd name="connsiteY17" fmla="*/ 216295 h 4783510"/>
              <a:gd name="connsiteX18" fmla="*/ 878029 w 12192000"/>
              <a:gd name="connsiteY18" fmla="*/ 215023 h 4783510"/>
              <a:gd name="connsiteX19" fmla="*/ 884769 w 12192000"/>
              <a:gd name="connsiteY19" fmla="*/ 220986 h 4783510"/>
              <a:gd name="connsiteX20" fmla="*/ 1600387 w 12192000"/>
              <a:gd name="connsiteY20" fmla="*/ 354356 h 4783510"/>
              <a:gd name="connsiteX21" fmla="*/ 9012952 w 12192000"/>
              <a:gd name="connsiteY21" fmla="*/ 1139547 h 4783510"/>
              <a:gd name="connsiteX22" fmla="*/ 11269135 w 12192000"/>
              <a:gd name="connsiteY22" fmla="*/ 1154978 h 4783510"/>
              <a:gd name="connsiteX23" fmla="*/ 11276593 w 12192000"/>
              <a:gd name="connsiteY23" fmla="*/ 1158504 h 4783510"/>
              <a:gd name="connsiteX24" fmla="*/ 11298713 w 12192000"/>
              <a:gd name="connsiteY24" fmla="*/ 1157049 h 4783510"/>
              <a:gd name="connsiteX25" fmla="*/ 11380829 w 12192000"/>
              <a:gd name="connsiteY25" fmla="*/ 1144822 h 4783510"/>
              <a:gd name="connsiteX26" fmla="*/ 11402942 w 12192000"/>
              <a:gd name="connsiteY26" fmla="*/ 1113350 h 4783510"/>
              <a:gd name="connsiteX27" fmla="*/ 11415520 w 12192000"/>
              <a:gd name="connsiteY27" fmla="*/ 1110800 h 4783510"/>
              <a:gd name="connsiteX28" fmla="*/ 11436464 w 12192000"/>
              <a:gd name="connsiteY28" fmla="*/ 1109251 h 4783510"/>
              <a:gd name="connsiteX29" fmla="*/ 11466905 w 12192000"/>
              <a:gd name="connsiteY29" fmla="*/ 1089800 h 4783510"/>
              <a:gd name="connsiteX30" fmla="*/ 11530655 w 12192000"/>
              <a:gd name="connsiteY30" fmla="*/ 1076007 h 4783510"/>
              <a:gd name="connsiteX31" fmla="*/ 11632767 w 12192000"/>
              <a:gd name="connsiteY31" fmla="*/ 1001326 h 4783510"/>
              <a:gd name="connsiteX32" fmla="*/ 11732439 w 12192000"/>
              <a:gd name="connsiteY32" fmla="*/ 984350 h 4783510"/>
              <a:gd name="connsiteX33" fmla="*/ 11766504 w 12192000"/>
              <a:gd name="connsiteY33" fmla="*/ 976255 h 4783510"/>
              <a:gd name="connsiteX34" fmla="*/ 11826422 w 12192000"/>
              <a:gd name="connsiteY34" fmla="*/ 995644 h 4783510"/>
              <a:gd name="connsiteX35" fmla="*/ 11891635 w 12192000"/>
              <a:gd name="connsiteY35" fmla="*/ 997172 h 4783510"/>
              <a:gd name="connsiteX36" fmla="*/ 11959068 w 12192000"/>
              <a:gd name="connsiteY36" fmla="*/ 979087 h 4783510"/>
              <a:gd name="connsiteX37" fmla="*/ 11974871 w 12192000"/>
              <a:gd name="connsiteY37" fmla="*/ 981280 h 4783510"/>
              <a:gd name="connsiteX38" fmla="*/ 11996673 w 12192000"/>
              <a:gd name="connsiteY38" fmla="*/ 989271 h 4783510"/>
              <a:gd name="connsiteX39" fmla="*/ 12064304 w 12192000"/>
              <a:gd name="connsiteY39" fmla="*/ 976743 h 4783510"/>
              <a:gd name="connsiteX40" fmla="*/ 12108011 w 12192000"/>
              <a:gd name="connsiteY40" fmla="*/ 949852 h 4783510"/>
              <a:gd name="connsiteX41" fmla="*/ 12137961 w 12192000"/>
              <a:gd name="connsiteY41" fmla="*/ 928659 h 4783510"/>
              <a:gd name="connsiteX42" fmla="*/ 12152392 w 12192000"/>
              <a:gd name="connsiteY42" fmla="*/ 940852 h 4783510"/>
              <a:gd name="connsiteX43" fmla="*/ 12187275 w 12192000"/>
              <a:gd name="connsiteY43" fmla="*/ 939175 h 4783510"/>
              <a:gd name="connsiteX44" fmla="*/ 12192000 w 12192000"/>
              <a:gd name="connsiteY44" fmla="*/ 932202 h 4783510"/>
              <a:gd name="connsiteX45" fmla="*/ 12192000 w 12192000"/>
              <a:gd name="connsiteY45" fmla="*/ 1423622 h 4783510"/>
              <a:gd name="connsiteX46" fmla="*/ 12192000 w 12192000"/>
              <a:gd name="connsiteY46" fmla="*/ 2783600 h 4783510"/>
              <a:gd name="connsiteX47" fmla="*/ 12192000 w 12192000"/>
              <a:gd name="connsiteY47" fmla="*/ 4783510 h 4783510"/>
              <a:gd name="connsiteX48" fmla="*/ 2 w 12192000"/>
              <a:gd name="connsiteY48" fmla="*/ 4783510 h 4783510"/>
              <a:gd name="connsiteX49" fmla="*/ 2 w 12192000"/>
              <a:gd name="connsiteY49" fmla="*/ 1855074 h 4783510"/>
              <a:gd name="connsiteX50" fmla="*/ 0 w 12192000"/>
              <a:gd name="connsiteY50" fmla="*/ 1855074 h 4783510"/>
              <a:gd name="connsiteX51" fmla="*/ 0 w 12192000"/>
              <a:gd name="connsiteY51" fmla="*/ 3676 h 4783510"/>
              <a:gd name="connsiteX52" fmla="*/ 4725 w 12192000"/>
              <a:gd name="connsiteY52" fmla="*/ 10649 h 4783510"/>
              <a:gd name="connsiteX53" fmla="*/ 39608 w 12192000"/>
              <a:gd name="connsiteY53" fmla="*/ 12325 h 4783510"/>
              <a:gd name="connsiteX54" fmla="*/ 54039 w 12192000"/>
              <a:gd name="connsiteY54" fmla="*/ 133 h 4783510"/>
              <a:gd name="connsiteX0" fmla="*/ 54039 w 12192000"/>
              <a:gd name="connsiteY0" fmla="*/ 133 h 4783510"/>
              <a:gd name="connsiteX1" fmla="*/ 83989 w 12192000"/>
              <a:gd name="connsiteY1" fmla="*/ 21326 h 4783510"/>
              <a:gd name="connsiteX2" fmla="*/ 127696 w 12192000"/>
              <a:gd name="connsiteY2" fmla="*/ 48217 h 4783510"/>
              <a:gd name="connsiteX3" fmla="*/ 195328 w 12192000"/>
              <a:gd name="connsiteY3" fmla="*/ 60745 h 4783510"/>
              <a:gd name="connsiteX4" fmla="*/ 217130 w 12192000"/>
              <a:gd name="connsiteY4" fmla="*/ 52754 h 4783510"/>
              <a:gd name="connsiteX5" fmla="*/ 232932 w 12192000"/>
              <a:gd name="connsiteY5" fmla="*/ 50560 h 4783510"/>
              <a:gd name="connsiteX6" fmla="*/ 296960 w 12192000"/>
              <a:gd name="connsiteY6" fmla="*/ 85674 h 4783510"/>
              <a:gd name="connsiteX7" fmla="*/ 329442 w 12192000"/>
              <a:gd name="connsiteY7" fmla="*/ 61820 h 4783510"/>
              <a:gd name="connsiteX8" fmla="*/ 386012 w 12192000"/>
              <a:gd name="connsiteY8" fmla="*/ 80741 h 4783510"/>
              <a:gd name="connsiteX9" fmla="*/ 425496 w 12192000"/>
              <a:gd name="connsiteY9" fmla="*/ 47729 h 4783510"/>
              <a:gd name="connsiteX10" fmla="*/ 459561 w 12192000"/>
              <a:gd name="connsiteY10" fmla="*/ 55824 h 4783510"/>
              <a:gd name="connsiteX11" fmla="*/ 559233 w 12192000"/>
              <a:gd name="connsiteY11" fmla="*/ 72799 h 4783510"/>
              <a:gd name="connsiteX12" fmla="*/ 661345 w 12192000"/>
              <a:gd name="connsiteY12" fmla="*/ 147481 h 4783510"/>
              <a:gd name="connsiteX13" fmla="*/ 725095 w 12192000"/>
              <a:gd name="connsiteY13" fmla="*/ 161274 h 4783510"/>
              <a:gd name="connsiteX14" fmla="*/ 755536 w 12192000"/>
              <a:gd name="connsiteY14" fmla="*/ 180724 h 4783510"/>
              <a:gd name="connsiteX15" fmla="*/ 776480 w 12192000"/>
              <a:gd name="connsiteY15" fmla="*/ 182273 h 4783510"/>
              <a:gd name="connsiteX16" fmla="*/ 789058 w 12192000"/>
              <a:gd name="connsiteY16" fmla="*/ 184824 h 4783510"/>
              <a:gd name="connsiteX17" fmla="*/ 811171 w 12192000"/>
              <a:gd name="connsiteY17" fmla="*/ 216295 h 4783510"/>
              <a:gd name="connsiteX18" fmla="*/ 878029 w 12192000"/>
              <a:gd name="connsiteY18" fmla="*/ 215023 h 4783510"/>
              <a:gd name="connsiteX19" fmla="*/ 884769 w 12192000"/>
              <a:gd name="connsiteY19" fmla="*/ 220986 h 4783510"/>
              <a:gd name="connsiteX20" fmla="*/ 1600387 w 12192000"/>
              <a:gd name="connsiteY20" fmla="*/ 354356 h 4783510"/>
              <a:gd name="connsiteX21" fmla="*/ 9012952 w 12192000"/>
              <a:gd name="connsiteY21" fmla="*/ 1139547 h 4783510"/>
              <a:gd name="connsiteX22" fmla="*/ 11269135 w 12192000"/>
              <a:gd name="connsiteY22" fmla="*/ 1154978 h 4783510"/>
              <a:gd name="connsiteX23" fmla="*/ 11276593 w 12192000"/>
              <a:gd name="connsiteY23" fmla="*/ 1158504 h 4783510"/>
              <a:gd name="connsiteX24" fmla="*/ 11298713 w 12192000"/>
              <a:gd name="connsiteY24" fmla="*/ 1157049 h 4783510"/>
              <a:gd name="connsiteX25" fmla="*/ 11380829 w 12192000"/>
              <a:gd name="connsiteY25" fmla="*/ 1144822 h 4783510"/>
              <a:gd name="connsiteX26" fmla="*/ 11402942 w 12192000"/>
              <a:gd name="connsiteY26" fmla="*/ 1113350 h 4783510"/>
              <a:gd name="connsiteX27" fmla="*/ 11415520 w 12192000"/>
              <a:gd name="connsiteY27" fmla="*/ 1110800 h 4783510"/>
              <a:gd name="connsiteX28" fmla="*/ 11436464 w 12192000"/>
              <a:gd name="connsiteY28" fmla="*/ 1109251 h 4783510"/>
              <a:gd name="connsiteX29" fmla="*/ 11466905 w 12192000"/>
              <a:gd name="connsiteY29" fmla="*/ 1089800 h 4783510"/>
              <a:gd name="connsiteX30" fmla="*/ 11530655 w 12192000"/>
              <a:gd name="connsiteY30" fmla="*/ 1076007 h 4783510"/>
              <a:gd name="connsiteX31" fmla="*/ 11632767 w 12192000"/>
              <a:gd name="connsiteY31" fmla="*/ 1001326 h 4783510"/>
              <a:gd name="connsiteX32" fmla="*/ 11732439 w 12192000"/>
              <a:gd name="connsiteY32" fmla="*/ 984350 h 4783510"/>
              <a:gd name="connsiteX33" fmla="*/ 11766504 w 12192000"/>
              <a:gd name="connsiteY33" fmla="*/ 976255 h 4783510"/>
              <a:gd name="connsiteX34" fmla="*/ 11788440 w 12192000"/>
              <a:gd name="connsiteY34" fmla="*/ 995646 h 4783510"/>
              <a:gd name="connsiteX35" fmla="*/ 11826422 w 12192000"/>
              <a:gd name="connsiteY35" fmla="*/ 995644 h 4783510"/>
              <a:gd name="connsiteX36" fmla="*/ 11891635 w 12192000"/>
              <a:gd name="connsiteY36" fmla="*/ 997172 h 4783510"/>
              <a:gd name="connsiteX37" fmla="*/ 11959068 w 12192000"/>
              <a:gd name="connsiteY37" fmla="*/ 979087 h 4783510"/>
              <a:gd name="connsiteX38" fmla="*/ 11974871 w 12192000"/>
              <a:gd name="connsiteY38" fmla="*/ 981280 h 4783510"/>
              <a:gd name="connsiteX39" fmla="*/ 11996673 w 12192000"/>
              <a:gd name="connsiteY39" fmla="*/ 989271 h 4783510"/>
              <a:gd name="connsiteX40" fmla="*/ 12064304 w 12192000"/>
              <a:gd name="connsiteY40" fmla="*/ 976743 h 4783510"/>
              <a:gd name="connsiteX41" fmla="*/ 12108011 w 12192000"/>
              <a:gd name="connsiteY41" fmla="*/ 949852 h 4783510"/>
              <a:gd name="connsiteX42" fmla="*/ 12137961 w 12192000"/>
              <a:gd name="connsiteY42" fmla="*/ 928659 h 4783510"/>
              <a:gd name="connsiteX43" fmla="*/ 12152392 w 12192000"/>
              <a:gd name="connsiteY43" fmla="*/ 940852 h 4783510"/>
              <a:gd name="connsiteX44" fmla="*/ 12187275 w 12192000"/>
              <a:gd name="connsiteY44" fmla="*/ 939175 h 4783510"/>
              <a:gd name="connsiteX45" fmla="*/ 12192000 w 12192000"/>
              <a:gd name="connsiteY45" fmla="*/ 932202 h 4783510"/>
              <a:gd name="connsiteX46" fmla="*/ 12192000 w 12192000"/>
              <a:gd name="connsiteY46" fmla="*/ 1423622 h 4783510"/>
              <a:gd name="connsiteX47" fmla="*/ 12192000 w 12192000"/>
              <a:gd name="connsiteY47" fmla="*/ 2783600 h 4783510"/>
              <a:gd name="connsiteX48" fmla="*/ 12192000 w 12192000"/>
              <a:gd name="connsiteY48" fmla="*/ 4783510 h 4783510"/>
              <a:gd name="connsiteX49" fmla="*/ 2 w 12192000"/>
              <a:gd name="connsiteY49" fmla="*/ 4783510 h 4783510"/>
              <a:gd name="connsiteX50" fmla="*/ 2 w 12192000"/>
              <a:gd name="connsiteY50" fmla="*/ 1855074 h 4783510"/>
              <a:gd name="connsiteX51" fmla="*/ 0 w 12192000"/>
              <a:gd name="connsiteY51" fmla="*/ 1855074 h 4783510"/>
              <a:gd name="connsiteX52" fmla="*/ 0 w 12192000"/>
              <a:gd name="connsiteY52" fmla="*/ 3676 h 4783510"/>
              <a:gd name="connsiteX53" fmla="*/ 4725 w 12192000"/>
              <a:gd name="connsiteY53" fmla="*/ 10649 h 4783510"/>
              <a:gd name="connsiteX54" fmla="*/ 39608 w 12192000"/>
              <a:gd name="connsiteY54" fmla="*/ 12325 h 4783510"/>
              <a:gd name="connsiteX55" fmla="*/ 54039 w 12192000"/>
              <a:gd name="connsiteY55" fmla="*/ 133 h 4783510"/>
              <a:gd name="connsiteX0" fmla="*/ 54039 w 12192000"/>
              <a:gd name="connsiteY0" fmla="*/ 133 h 4783510"/>
              <a:gd name="connsiteX1" fmla="*/ 83989 w 12192000"/>
              <a:gd name="connsiteY1" fmla="*/ 21326 h 4783510"/>
              <a:gd name="connsiteX2" fmla="*/ 127696 w 12192000"/>
              <a:gd name="connsiteY2" fmla="*/ 48217 h 4783510"/>
              <a:gd name="connsiteX3" fmla="*/ 195328 w 12192000"/>
              <a:gd name="connsiteY3" fmla="*/ 60745 h 4783510"/>
              <a:gd name="connsiteX4" fmla="*/ 217130 w 12192000"/>
              <a:gd name="connsiteY4" fmla="*/ 52754 h 4783510"/>
              <a:gd name="connsiteX5" fmla="*/ 232932 w 12192000"/>
              <a:gd name="connsiteY5" fmla="*/ 50560 h 4783510"/>
              <a:gd name="connsiteX6" fmla="*/ 296960 w 12192000"/>
              <a:gd name="connsiteY6" fmla="*/ 85674 h 4783510"/>
              <a:gd name="connsiteX7" fmla="*/ 329442 w 12192000"/>
              <a:gd name="connsiteY7" fmla="*/ 61820 h 4783510"/>
              <a:gd name="connsiteX8" fmla="*/ 386012 w 12192000"/>
              <a:gd name="connsiteY8" fmla="*/ 80741 h 4783510"/>
              <a:gd name="connsiteX9" fmla="*/ 425496 w 12192000"/>
              <a:gd name="connsiteY9" fmla="*/ 47729 h 4783510"/>
              <a:gd name="connsiteX10" fmla="*/ 459561 w 12192000"/>
              <a:gd name="connsiteY10" fmla="*/ 55824 h 4783510"/>
              <a:gd name="connsiteX11" fmla="*/ 559233 w 12192000"/>
              <a:gd name="connsiteY11" fmla="*/ 72799 h 4783510"/>
              <a:gd name="connsiteX12" fmla="*/ 661345 w 12192000"/>
              <a:gd name="connsiteY12" fmla="*/ 147481 h 4783510"/>
              <a:gd name="connsiteX13" fmla="*/ 725095 w 12192000"/>
              <a:gd name="connsiteY13" fmla="*/ 161274 h 4783510"/>
              <a:gd name="connsiteX14" fmla="*/ 755536 w 12192000"/>
              <a:gd name="connsiteY14" fmla="*/ 180724 h 4783510"/>
              <a:gd name="connsiteX15" fmla="*/ 776480 w 12192000"/>
              <a:gd name="connsiteY15" fmla="*/ 182273 h 4783510"/>
              <a:gd name="connsiteX16" fmla="*/ 789058 w 12192000"/>
              <a:gd name="connsiteY16" fmla="*/ 184824 h 4783510"/>
              <a:gd name="connsiteX17" fmla="*/ 811171 w 12192000"/>
              <a:gd name="connsiteY17" fmla="*/ 216295 h 4783510"/>
              <a:gd name="connsiteX18" fmla="*/ 878029 w 12192000"/>
              <a:gd name="connsiteY18" fmla="*/ 215023 h 4783510"/>
              <a:gd name="connsiteX19" fmla="*/ 884769 w 12192000"/>
              <a:gd name="connsiteY19" fmla="*/ 220986 h 4783510"/>
              <a:gd name="connsiteX20" fmla="*/ 1600387 w 12192000"/>
              <a:gd name="connsiteY20" fmla="*/ 354356 h 4783510"/>
              <a:gd name="connsiteX21" fmla="*/ 9012952 w 12192000"/>
              <a:gd name="connsiteY21" fmla="*/ 1139547 h 4783510"/>
              <a:gd name="connsiteX22" fmla="*/ 11269135 w 12192000"/>
              <a:gd name="connsiteY22" fmla="*/ 1154978 h 4783510"/>
              <a:gd name="connsiteX23" fmla="*/ 11276593 w 12192000"/>
              <a:gd name="connsiteY23" fmla="*/ 1158504 h 4783510"/>
              <a:gd name="connsiteX24" fmla="*/ 11298713 w 12192000"/>
              <a:gd name="connsiteY24" fmla="*/ 1157049 h 4783510"/>
              <a:gd name="connsiteX25" fmla="*/ 11380829 w 12192000"/>
              <a:gd name="connsiteY25" fmla="*/ 1144822 h 4783510"/>
              <a:gd name="connsiteX26" fmla="*/ 11402942 w 12192000"/>
              <a:gd name="connsiteY26" fmla="*/ 1113350 h 4783510"/>
              <a:gd name="connsiteX27" fmla="*/ 11415520 w 12192000"/>
              <a:gd name="connsiteY27" fmla="*/ 1110800 h 4783510"/>
              <a:gd name="connsiteX28" fmla="*/ 11436464 w 12192000"/>
              <a:gd name="connsiteY28" fmla="*/ 1109251 h 4783510"/>
              <a:gd name="connsiteX29" fmla="*/ 11466905 w 12192000"/>
              <a:gd name="connsiteY29" fmla="*/ 1089800 h 4783510"/>
              <a:gd name="connsiteX30" fmla="*/ 11530655 w 12192000"/>
              <a:gd name="connsiteY30" fmla="*/ 1076007 h 4783510"/>
              <a:gd name="connsiteX31" fmla="*/ 11632767 w 12192000"/>
              <a:gd name="connsiteY31" fmla="*/ 1001326 h 4783510"/>
              <a:gd name="connsiteX32" fmla="*/ 11735844 w 12192000"/>
              <a:gd name="connsiteY32" fmla="*/ 1008189 h 4783510"/>
              <a:gd name="connsiteX33" fmla="*/ 11766504 w 12192000"/>
              <a:gd name="connsiteY33" fmla="*/ 976255 h 4783510"/>
              <a:gd name="connsiteX34" fmla="*/ 11788440 w 12192000"/>
              <a:gd name="connsiteY34" fmla="*/ 995646 h 4783510"/>
              <a:gd name="connsiteX35" fmla="*/ 11826422 w 12192000"/>
              <a:gd name="connsiteY35" fmla="*/ 995644 h 4783510"/>
              <a:gd name="connsiteX36" fmla="*/ 11891635 w 12192000"/>
              <a:gd name="connsiteY36" fmla="*/ 997172 h 4783510"/>
              <a:gd name="connsiteX37" fmla="*/ 11959068 w 12192000"/>
              <a:gd name="connsiteY37" fmla="*/ 979087 h 4783510"/>
              <a:gd name="connsiteX38" fmla="*/ 11974871 w 12192000"/>
              <a:gd name="connsiteY38" fmla="*/ 981280 h 4783510"/>
              <a:gd name="connsiteX39" fmla="*/ 11996673 w 12192000"/>
              <a:gd name="connsiteY39" fmla="*/ 989271 h 4783510"/>
              <a:gd name="connsiteX40" fmla="*/ 12064304 w 12192000"/>
              <a:gd name="connsiteY40" fmla="*/ 976743 h 4783510"/>
              <a:gd name="connsiteX41" fmla="*/ 12108011 w 12192000"/>
              <a:gd name="connsiteY41" fmla="*/ 949852 h 4783510"/>
              <a:gd name="connsiteX42" fmla="*/ 12137961 w 12192000"/>
              <a:gd name="connsiteY42" fmla="*/ 928659 h 4783510"/>
              <a:gd name="connsiteX43" fmla="*/ 12152392 w 12192000"/>
              <a:gd name="connsiteY43" fmla="*/ 940852 h 4783510"/>
              <a:gd name="connsiteX44" fmla="*/ 12187275 w 12192000"/>
              <a:gd name="connsiteY44" fmla="*/ 939175 h 4783510"/>
              <a:gd name="connsiteX45" fmla="*/ 12192000 w 12192000"/>
              <a:gd name="connsiteY45" fmla="*/ 932202 h 4783510"/>
              <a:gd name="connsiteX46" fmla="*/ 12192000 w 12192000"/>
              <a:gd name="connsiteY46" fmla="*/ 1423622 h 4783510"/>
              <a:gd name="connsiteX47" fmla="*/ 12192000 w 12192000"/>
              <a:gd name="connsiteY47" fmla="*/ 2783600 h 4783510"/>
              <a:gd name="connsiteX48" fmla="*/ 12192000 w 12192000"/>
              <a:gd name="connsiteY48" fmla="*/ 4783510 h 4783510"/>
              <a:gd name="connsiteX49" fmla="*/ 2 w 12192000"/>
              <a:gd name="connsiteY49" fmla="*/ 4783510 h 4783510"/>
              <a:gd name="connsiteX50" fmla="*/ 2 w 12192000"/>
              <a:gd name="connsiteY50" fmla="*/ 1855074 h 4783510"/>
              <a:gd name="connsiteX51" fmla="*/ 0 w 12192000"/>
              <a:gd name="connsiteY51" fmla="*/ 1855074 h 4783510"/>
              <a:gd name="connsiteX52" fmla="*/ 0 w 12192000"/>
              <a:gd name="connsiteY52" fmla="*/ 3676 h 4783510"/>
              <a:gd name="connsiteX53" fmla="*/ 4725 w 12192000"/>
              <a:gd name="connsiteY53" fmla="*/ 10649 h 4783510"/>
              <a:gd name="connsiteX54" fmla="*/ 39608 w 12192000"/>
              <a:gd name="connsiteY54" fmla="*/ 12325 h 4783510"/>
              <a:gd name="connsiteX55" fmla="*/ 54039 w 12192000"/>
              <a:gd name="connsiteY55" fmla="*/ 133 h 4783510"/>
              <a:gd name="connsiteX0" fmla="*/ 54039 w 12192000"/>
              <a:gd name="connsiteY0" fmla="*/ 133 h 4783510"/>
              <a:gd name="connsiteX1" fmla="*/ 83989 w 12192000"/>
              <a:gd name="connsiteY1" fmla="*/ 21326 h 4783510"/>
              <a:gd name="connsiteX2" fmla="*/ 127696 w 12192000"/>
              <a:gd name="connsiteY2" fmla="*/ 48217 h 4783510"/>
              <a:gd name="connsiteX3" fmla="*/ 195328 w 12192000"/>
              <a:gd name="connsiteY3" fmla="*/ 60745 h 4783510"/>
              <a:gd name="connsiteX4" fmla="*/ 217130 w 12192000"/>
              <a:gd name="connsiteY4" fmla="*/ 52754 h 4783510"/>
              <a:gd name="connsiteX5" fmla="*/ 232932 w 12192000"/>
              <a:gd name="connsiteY5" fmla="*/ 50560 h 4783510"/>
              <a:gd name="connsiteX6" fmla="*/ 296960 w 12192000"/>
              <a:gd name="connsiteY6" fmla="*/ 85674 h 4783510"/>
              <a:gd name="connsiteX7" fmla="*/ 329442 w 12192000"/>
              <a:gd name="connsiteY7" fmla="*/ 61820 h 4783510"/>
              <a:gd name="connsiteX8" fmla="*/ 386012 w 12192000"/>
              <a:gd name="connsiteY8" fmla="*/ 80741 h 4783510"/>
              <a:gd name="connsiteX9" fmla="*/ 425496 w 12192000"/>
              <a:gd name="connsiteY9" fmla="*/ 47729 h 4783510"/>
              <a:gd name="connsiteX10" fmla="*/ 459561 w 12192000"/>
              <a:gd name="connsiteY10" fmla="*/ 55824 h 4783510"/>
              <a:gd name="connsiteX11" fmla="*/ 559233 w 12192000"/>
              <a:gd name="connsiteY11" fmla="*/ 72799 h 4783510"/>
              <a:gd name="connsiteX12" fmla="*/ 661345 w 12192000"/>
              <a:gd name="connsiteY12" fmla="*/ 147481 h 4783510"/>
              <a:gd name="connsiteX13" fmla="*/ 725095 w 12192000"/>
              <a:gd name="connsiteY13" fmla="*/ 161274 h 4783510"/>
              <a:gd name="connsiteX14" fmla="*/ 755536 w 12192000"/>
              <a:gd name="connsiteY14" fmla="*/ 180724 h 4783510"/>
              <a:gd name="connsiteX15" fmla="*/ 776480 w 12192000"/>
              <a:gd name="connsiteY15" fmla="*/ 182273 h 4783510"/>
              <a:gd name="connsiteX16" fmla="*/ 789058 w 12192000"/>
              <a:gd name="connsiteY16" fmla="*/ 184824 h 4783510"/>
              <a:gd name="connsiteX17" fmla="*/ 811171 w 12192000"/>
              <a:gd name="connsiteY17" fmla="*/ 216295 h 4783510"/>
              <a:gd name="connsiteX18" fmla="*/ 878029 w 12192000"/>
              <a:gd name="connsiteY18" fmla="*/ 215023 h 4783510"/>
              <a:gd name="connsiteX19" fmla="*/ 884769 w 12192000"/>
              <a:gd name="connsiteY19" fmla="*/ 220986 h 4783510"/>
              <a:gd name="connsiteX20" fmla="*/ 1600387 w 12192000"/>
              <a:gd name="connsiteY20" fmla="*/ 354356 h 4783510"/>
              <a:gd name="connsiteX21" fmla="*/ 9012952 w 12192000"/>
              <a:gd name="connsiteY21" fmla="*/ 1139547 h 4783510"/>
              <a:gd name="connsiteX22" fmla="*/ 11269135 w 12192000"/>
              <a:gd name="connsiteY22" fmla="*/ 1154978 h 4783510"/>
              <a:gd name="connsiteX23" fmla="*/ 11276593 w 12192000"/>
              <a:gd name="connsiteY23" fmla="*/ 1158504 h 4783510"/>
              <a:gd name="connsiteX24" fmla="*/ 11298713 w 12192000"/>
              <a:gd name="connsiteY24" fmla="*/ 1157049 h 4783510"/>
              <a:gd name="connsiteX25" fmla="*/ 11380829 w 12192000"/>
              <a:gd name="connsiteY25" fmla="*/ 1144822 h 4783510"/>
              <a:gd name="connsiteX26" fmla="*/ 11402942 w 12192000"/>
              <a:gd name="connsiteY26" fmla="*/ 1113350 h 4783510"/>
              <a:gd name="connsiteX27" fmla="*/ 11415520 w 12192000"/>
              <a:gd name="connsiteY27" fmla="*/ 1110800 h 4783510"/>
              <a:gd name="connsiteX28" fmla="*/ 11436464 w 12192000"/>
              <a:gd name="connsiteY28" fmla="*/ 1109251 h 4783510"/>
              <a:gd name="connsiteX29" fmla="*/ 11466905 w 12192000"/>
              <a:gd name="connsiteY29" fmla="*/ 1089800 h 4783510"/>
              <a:gd name="connsiteX30" fmla="*/ 11530655 w 12192000"/>
              <a:gd name="connsiteY30" fmla="*/ 1076007 h 4783510"/>
              <a:gd name="connsiteX31" fmla="*/ 11632767 w 12192000"/>
              <a:gd name="connsiteY31" fmla="*/ 1001326 h 4783510"/>
              <a:gd name="connsiteX32" fmla="*/ 11735844 w 12192000"/>
              <a:gd name="connsiteY32" fmla="*/ 1008189 h 4783510"/>
              <a:gd name="connsiteX33" fmla="*/ 11766504 w 12192000"/>
              <a:gd name="connsiteY33" fmla="*/ 976255 h 4783510"/>
              <a:gd name="connsiteX34" fmla="*/ 11788440 w 12192000"/>
              <a:gd name="connsiteY34" fmla="*/ 995646 h 4783510"/>
              <a:gd name="connsiteX35" fmla="*/ 11826422 w 12192000"/>
              <a:gd name="connsiteY35" fmla="*/ 995644 h 4783510"/>
              <a:gd name="connsiteX36" fmla="*/ 11891635 w 12192000"/>
              <a:gd name="connsiteY36" fmla="*/ 997172 h 4783510"/>
              <a:gd name="connsiteX37" fmla="*/ 11959068 w 12192000"/>
              <a:gd name="connsiteY37" fmla="*/ 979087 h 4783510"/>
              <a:gd name="connsiteX38" fmla="*/ 11974871 w 12192000"/>
              <a:gd name="connsiteY38" fmla="*/ 981280 h 4783510"/>
              <a:gd name="connsiteX39" fmla="*/ 11996673 w 12192000"/>
              <a:gd name="connsiteY39" fmla="*/ 989271 h 4783510"/>
              <a:gd name="connsiteX40" fmla="*/ 12064304 w 12192000"/>
              <a:gd name="connsiteY40" fmla="*/ 976743 h 4783510"/>
              <a:gd name="connsiteX41" fmla="*/ 12108011 w 12192000"/>
              <a:gd name="connsiteY41" fmla="*/ 949852 h 4783510"/>
              <a:gd name="connsiteX42" fmla="*/ 12137961 w 12192000"/>
              <a:gd name="connsiteY42" fmla="*/ 928659 h 4783510"/>
              <a:gd name="connsiteX43" fmla="*/ 12152392 w 12192000"/>
              <a:gd name="connsiteY43" fmla="*/ 940852 h 4783510"/>
              <a:gd name="connsiteX44" fmla="*/ 12187275 w 12192000"/>
              <a:gd name="connsiteY44" fmla="*/ 939175 h 4783510"/>
              <a:gd name="connsiteX45" fmla="*/ 12192000 w 12192000"/>
              <a:gd name="connsiteY45" fmla="*/ 932202 h 4783510"/>
              <a:gd name="connsiteX46" fmla="*/ 12192000 w 12192000"/>
              <a:gd name="connsiteY46" fmla="*/ 1423622 h 4783510"/>
              <a:gd name="connsiteX47" fmla="*/ 12192000 w 12192000"/>
              <a:gd name="connsiteY47" fmla="*/ 2783600 h 4783510"/>
              <a:gd name="connsiteX48" fmla="*/ 12192000 w 12192000"/>
              <a:gd name="connsiteY48" fmla="*/ 4783510 h 4783510"/>
              <a:gd name="connsiteX49" fmla="*/ 2 w 12192000"/>
              <a:gd name="connsiteY49" fmla="*/ 4783510 h 4783510"/>
              <a:gd name="connsiteX50" fmla="*/ 2 w 12192000"/>
              <a:gd name="connsiteY50" fmla="*/ 1855074 h 4783510"/>
              <a:gd name="connsiteX51" fmla="*/ 0 w 12192000"/>
              <a:gd name="connsiteY51" fmla="*/ 1855074 h 4783510"/>
              <a:gd name="connsiteX52" fmla="*/ 0 w 12192000"/>
              <a:gd name="connsiteY52" fmla="*/ 3676 h 4783510"/>
              <a:gd name="connsiteX53" fmla="*/ 4725 w 12192000"/>
              <a:gd name="connsiteY53" fmla="*/ 10649 h 4783510"/>
              <a:gd name="connsiteX54" fmla="*/ 39608 w 12192000"/>
              <a:gd name="connsiteY54" fmla="*/ 12325 h 4783510"/>
              <a:gd name="connsiteX55" fmla="*/ 54039 w 12192000"/>
              <a:gd name="connsiteY55" fmla="*/ 133 h 4783510"/>
              <a:gd name="connsiteX0" fmla="*/ 54039 w 12192000"/>
              <a:gd name="connsiteY0" fmla="*/ 133 h 4783510"/>
              <a:gd name="connsiteX1" fmla="*/ 83989 w 12192000"/>
              <a:gd name="connsiteY1" fmla="*/ 21326 h 4783510"/>
              <a:gd name="connsiteX2" fmla="*/ 127696 w 12192000"/>
              <a:gd name="connsiteY2" fmla="*/ 48217 h 4783510"/>
              <a:gd name="connsiteX3" fmla="*/ 195328 w 12192000"/>
              <a:gd name="connsiteY3" fmla="*/ 60745 h 4783510"/>
              <a:gd name="connsiteX4" fmla="*/ 217130 w 12192000"/>
              <a:gd name="connsiteY4" fmla="*/ 52754 h 4783510"/>
              <a:gd name="connsiteX5" fmla="*/ 232932 w 12192000"/>
              <a:gd name="connsiteY5" fmla="*/ 50560 h 4783510"/>
              <a:gd name="connsiteX6" fmla="*/ 296960 w 12192000"/>
              <a:gd name="connsiteY6" fmla="*/ 85674 h 4783510"/>
              <a:gd name="connsiteX7" fmla="*/ 329442 w 12192000"/>
              <a:gd name="connsiteY7" fmla="*/ 61820 h 4783510"/>
              <a:gd name="connsiteX8" fmla="*/ 386012 w 12192000"/>
              <a:gd name="connsiteY8" fmla="*/ 80741 h 4783510"/>
              <a:gd name="connsiteX9" fmla="*/ 425496 w 12192000"/>
              <a:gd name="connsiteY9" fmla="*/ 47729 h 4783510"/>
              <a:gd name="connsiteX10" fmla="*/ 459561 w 12192000"/>
              <a:gd name="connsiteY10" fmla="*/ 55824 h 4783510"/>
              <a:gd name="connsiteX11" fmla="*/ 559233 w 12192000"/>
              <a:gd name="connsiteY11" fmla="*/ 72799 h 4783510"/>
              <a:gd name="connsiteX12" fmla="*/ 661345 w 12192000"/>
              <a:gd name="connsiteY12" fmla="*/ 147481 h 4783510"/>
              <a:gd name="connsiteX13" fmla="*/ 725095 w 12192000"/>
              <a:gd name="connsiteY13" fmla="*/ 161274 h 4783510"/>
              <a:gd name="connsiteX14" fmla="*/ 755536 w 12192000"/>
              <a:gd name="connsiteY14" fmla="*/ 180724 h 4783510"/>
              <a:gd name="connsiteX15" fmla="*/ 776480 w 12192000"/>
              <a:gd name="connsiteY15" fmla="*/ 182273 h 4783510"/>
              <a:gd name="connsiteX16" fmla="*/ 789058 w 12192000"/>
              <a:gd name="connsiteY16" fmla="*/ 184824 h 4783510"/>
              <a:gd name="connsiteX17" fmla="*/ 811171 w 12192000"/>
              <a:gd name="connsiteY17" fmla="*/ 216295 h 4783510"/>
              <a:gd name="connsiteX18" fmla="*/ 878029 w 12192000"/>
              <a:gd name="connsiteY18" fmla="*/ 215023 h 4783510"/>
              <a:gd name="connsiteX19" fmla="*/ 884769 w 12192000"/>
              <a:gd name="connsiteY19" fmla="*/ 220986 h 4783510"/>
              <a:gd name="connsiteX20" fmla="*/ 1600387 w 12192000"/>
              <a:gd name="connsiteY20" fmla="*/ 354356 h 4783510"/>
              <a:gd name="connsiteX21" fmla="*/ 9012952 w 12192000"/>
              <a:gd name="connsiteY21" fmla="*/ 1139547 h 4783510"/>
              <a:gd name="connsiteX22" fmla="*/ 11269135 w 12192000"/>
              <a:gd name="connsiteY22" fmla="*/ 1154978 h 4783510"/>
              <a:gd name="connsiteX23" fmla="*/ 11276593 w 12192000"/>
              <a:gd name="connsiteY23" fmla="*/ 1158504 h 4783510"/>
              <a:gd name="connsiteX24" fmla="*/ 11298713 w 12192000"/>
              <a:gd name="connsiteY24" fmla="*/ 1157049 h 4783510"/>
              <a:gd name="connsiteX25" fmla="*/ 11380829 w 12192000"/>
              <a:gd name="connsiteY25" fmla="*/ 1144822 h 4783510"/>
              <a:gd name="connsiteX26" fmla="*/ 11402942 w 12192000"/>
              <a:gd name="connsiteY26" fmla="*/ 1113350 h 4783510"/>
              <a:gd name="connsiteX27" fmla="*/ 11415520 w 12192000"/>
              <a:gd name="connsiteY27" fmla="*/ 1110800 h 4783510"/>
              <a:gd name="connsiteX28" fmla="*/ 11436464 w 12192000"/>
              <a:gd name="connsiteY28" fmla="*/ 1109251 h 4783510"/>
              <a:gd name="connsiteX29" fmla="*/ 11466905 w 12192000"/>
              <a:gd name="connsiteY29" fmla="*/ 1089800 h 4783510"/>
              <a:gd name="connsiteX30" fmla="*/ 11530655 w 12192000"/>
              <a:gd name="connsiteY30" fmla="*/ 1076007 h 4783510"/>
              <a:gd name="connsiteX31" fmla="*/ 11632767 w 12192000"/>
              <a:gd name="connsiteY31" fmla="*/ 1001326 h 4783510"/>
              <a:gd name="connsiteX32" fmla="*/ 11708599 w 12192000"/>
              <a:gd name="connsiteY32" fmla="*/ 997972 h 4783510"/>
              <a:gd name="connsiteX33" fmla="*/ 11766504 w 12192000"/>
              <a:gd name="connsiteY33" fmla="*/ 976255 h 4783510"/>
              <a:gd name="connsiteX34" fmla="*/ 11788440 w 12192000"/>
              <a:gd name="connsiteY34" fmla="*/ 995646 h 4783510"/>
              <a:gd name="connsiteX35" fmla="*/ 11826422 w 12192000"/>
              <a:gd name="connsiteY35" fmla="*/ 995644 h 4783510"/>
              <a:gd name="connsiteX36" fmla="*/ 11891635 w 12192000"/>
              <a:gd name="connsiteY36" fmla="*/ 997172 h 4783510"/>
              <a:gd name="connsiteX37" fmla="*/ 11959068 w 12192000"/>
              <a:gd name="connsiteY37" fmla="*/ 979087 h 4783510"/>
              <a:gd name="connsiteX38" fmla="*/ 11974871 w 12192000"/>
              <a:gd name="connsiteY38" fmla="*/ 981280 h 4783510"/>
              <a:gd name="connsiteX39" fmla="*/ 11996673 w 12192000"/>
              <a:gd name="connsiteY39" fmla="*/ 989271 h 4783510"/>
              <a:gd name="connsiteX40" fmla="*/ 12064304 w 12192000"/>
              <a:gd name="connsiteY40" fmla="*/ 976743 h 4783510"/>
              <a:gd name="connsiteX41" fmla="*/ 12108011 w 12192000"/>
              <a:gd name="connsiteY41" fmla="*/ 949852 h 4783510"/>
              <a:gd name="connsiteX42" fmla="*/ 12137961 w 12192000"/>
              <a:gd name="connsiteY42" fmla="*/ 928659 h 4783510"/>
              <a:gd name="connsiteX43" fmla="*/ 12152392 w 12192000"/>
              <a:gd name="connsiteY43" fmla="*/ 940852 h 4783510"/>
              <a:gd name="connsiteX44" fmla="*/ 12187275 w 12192000"/>
              <a:gd name="connsiteY44" fmla="*/ 939175 h 4783510"/>
              <a:gd name="connsiteX45" fmla="*/ 12192000 w 12192000"/>
              <a:gd name="connsiteY45" fmla="*/ 932202 h 4783510"/>
              <a:gd name="connsiteX46" fmla="*/ 12192000 w 12192000"/>
              <a:gd name="connsiteY46" fmla="*/ 1423622 h 4783510"/>
              <a:gd name="connsiteX47" fmla="*/ 12192000 w 12192000"/>
              <a:gd name="connsiteY47" fmla="*/ 2783600 h 4783510"/>
              <a:gd name="connsiteX48" fmla="*/ 12192000 w 12192000"/>
              <a:gd name="connsiteY48" fmla="*/ 4783510 h 4783510"/>
              <a:gd name="connsiteX49" fmla="*/ 2 w 12192000"/>
              <a:gd name="connsiteY49" fmla="*/ 4783510 h 4783510"/>
              <a:gd name="connsiteX50" fmla="*/ 2 w 12192000"/>
              <a:gd name="connsiteY50" fmla="*/ 1855074 h 4783510"/>
              <a:gd name="connsiteX51" fmla="*/ 0 w 12192000"/>
              <a:gd name="connsiteY51" fmla="*/ 1855074 h 4783510"/>
              <a:gd name="connsiteX52" fmla="*/ 0 w 12192000"/>
              <a:gd name="connsiteY52" fmla="*/ 3676 h 4783510"/>
              <a:gd name="connsiteX53" fmla="*/ 4725 w 12192000"/>
              <a:gd name="connsiteY53" fmla="*/ 10649 h 4783510"/>
              <a:gd name="connsiteX54" fmla="*/ 39608 w 12192000"/>
              <a:gd name="connsiteY54" fmla="*/ 12325 h 4783510"/>
              <a:gd name="connsiteX55" fmla="*/ 54039 w 12192000"/>
              <a:gd name="connsiteY55" fmla="*/ 133 h 4783510"/>
              <a:gd name="connsiteX0" fmla="*/ 54039 w 12192000"/>
              <a:gd name="connsiteY0" fmla="*/ 133 h 4783510"/>
              <a:gd name="connsiteX1" fmla="*/ 83989 w 12192000"/>
              <a:gd name="connsiteY1" fmla="*/ 21326 h 4783510"/>
              <a:gd name="connsiteX2" fmla="*/ 127696 w 12192000"/>
              <a:gd name="connsiteY2" fmla="*/ 48217 h 4783510"/>
              <a:gd name="connsiteX3" fmla="*/ 195328 w 12192000"/>
              <a:gd name="connsiteY3" fmla="*/ 60745 h 4783510"/>
              <a:gd name="connsiteX4" fmla="*/ 217130 w 12192000"/>
              <a:gd name="connsiteY4" fmla="*/ 52754 h 4783510"/>
              <a:gd name="connsiteX5" fmla="*/ 232932 w 12192000"/>
              <a:gd name="connsiteY5" fmla="*/ 50560 h 4783510"/>
              <a:gd name="connsiteX6" fmla="*/ 296960 w 12192000"/>
              <a:gd name="connsiteY6" fmla="*/ 85674 h 4783510"/>
              <a:gd name="connsiteX7" fmla="*/ 329442 w 12192000"/>
              <a:gd name="connsiteY7" fmla="*/ 61820 h 4783510"/>
              <a:gd name="connsiteX8" fmla="*/ 386012 w 12192000"/>
              <a:gd name="connsiteY8" fmla="*/ 80741 h 4783510"/>
              <a:gd name="connsiteX9" fmla="*/ 425496 w 12192000"/>
              <a:gd name="connsiteY9" fmla="*/ 47729 h 4783510"/>
              <a:gd name="connsiteX10" fmla="*/ 459561 w 12192000"/>
              <a:gd name="connsiteY10" fmla="*/ 55824 h 4783510"/>
              <a:gd name="connsiteX11" fmla="*/ 559233 w 12192000"/>
              <a:gd name="connsiteY11" fmla="*/ 72799 h 4783510"/>
              <a:gd name="connsiteX12" fmla="*/ 661345 w 12192000"/>
              <a:gd name="connsiteY12" fmla="*/ 147481 h 4783510"/>
              <a:gd name="connsiteX13" fmla="*/ 725095 w 12192000"/>
              <a:gd name="connsiteY13" fmla="*/ 161274 h 4783510"/>
              <a:gd name="connsiteX14" fmla="*/ 755536 w 12192000"/>
              <a:gd name="connsiteY14" fmla="*/ 180724 h 4783510"/>
              <a:gd name="connsiteX15" fmla="*/ 776480 w 12192000"/>
              <a:gd name="connsiteY15" fmla="*/ 182273 h 4783510"/>
              <a:gd name="connsiteX16" fmla="*/ 789058 w 12192000"/>
              <a:gd name="connsiteY16" fmla="*/ 184824 h 4783510"/>
              <a:gd name="connsiteX17" fmla="*/ 811171 w 12192000"/>
              <a:gd name="connsiteY17" fmla="*/ 216295 h 4783510"/>
              <a:gd name="connsiteX18" fmla="*/ 878029 w 12192000"/>
              <a:gd name="connsiteY18" fmla="*/ 215023 h 4783510"/>
              <a:gd name="connsiteX19" fmla="*/ 884769 w 12192000"/>
              <a:gd name="connsiteY19" fmla="*/ 220986 h 4783510"/>
              <a:gd name="connsiteX20" fmla="*/ 1600387 w 12192000"/>
              <a:gd name="connsiteY20" fmla="*/ 354356 h 4783510"/>
              <a:gd name="connsiteX21" fmla="*/ 9012952 w 12192000"/>
              <a:gd name="connsiteY21" fmla="*/ 1139547 h 4783510"/>
              <a:gd name="connsiteX22" fmla="*/ 11269135 w 12192000"/>
              <a:gd name="connsiteY22" fmla="*/ 1154978 h 4783510"/>
              <a:gd name="connsiteX23" fmla="*/ 11276593 w 12192000"/>
              <a:gd name="connsiteY23" fmla="*/ 1158504 h 4783510"/>
              <a:gd name="connsiteX24" fmla="*/ 11298713 w 12192000"/>
              <a:gd name="connsiteY24" fmla="*/ 1157049 h 4783510"/>
              <a:gd name="connsiteX25" fmla="*/ 11380829 w 12192000"/>
              <a:gd name="connsiteY25" fmla="*/ 1144822 h 4783510"/>
              <a:gd name="connsiteX26" fmla="*/ 11402942 w 12192000"/>
              <a:gd name="connsiteY26" fmla="*/ 1113350 h 4783510"/>
              <a:gd name="connsiteX27" fmla="*/ 11415520 w 12192000"/>
              <a:gd name="connsiteY27" fmla="*/ 1110800 h 4783510"/>
              <a:gd name="connsiteX28" fmla="*/ 11436464 w 12192000"/>
              <a:gd name="connsiteY28" fmla="*/ 1109251 h 4783510"/>
              <a:gd name="connsiteX29" fmla="*/ 11466905 w 12192000"/>
              <a:gd name="connsiteY29" fmla="*/ 1089800 h 4783510"/>
              <a:gd name="connsiteX30" fmla="*/ 11530655 w 12192000"/>
              <a:gd name="connsiteY30" fmla="*/ 1076007 h 4783510"/>
              <a:gd name="connsiteX31" fmla="*/ 11632767 w 12192000"/>
              <a:gd name="connsiteY31" fmla="*/ 1001326 h 4783510"/>
              <a:gd name="connsiteX32" fmla="*/ 11708599 w 12192000"/>
              <a:gd name="connsiteY32" fmla="*/ 997972 h 4783510"/>
              <a:gd name="connsiteX33" fmla="*/ 11766504 w 12192000"/>
              <a:gd name="connsiteY33" fmla="*/ 976255 h 4783510"/>
              <a:gd name="connsiteX34" fmla="*/ 11774818 w 12192000"/>
              <a:gd name="connsiteY34" fmla="*/ 1009269 h 4783510"/>
              <a:gd name="connsiteX35" fmla="*/ 11826422 w 12192000"/>
              <a:gd name="connsiteY35" fmla="*/ 995644 h 4783510"/>
              <a:gd name="connsiteX36" fmla="*/ 11891635 w 12192000"/>
              <a:gd name="connsiteY36" fmla="*/ 997172 h 4783510"/>
              <a:gd name="connsiteX37" fmla="*/ 11959068 w 12192000"/>
              <a:gd name="connsiteY37" fmla="*/ 979087 h 4783510"/>
              <a:gd name="connsiteX38" fmla="*/ 11974871 w 12192000"/>
              <a:gd name="connsiteY38" fmla="*/ 981280 h 4783510"/>
              <a:gd name="connsiteX39" fmla="*/ 11996673 w 12192000"/>
              <a:gd name="connsiteY39" fmla="*/ 989271 h 4783510"/>
              <a:gd name="connsiteX40" fmla="*/ 12064304 w 12192000"/>
              <a:gd name="connsiteY40" fmla="*/ 976743 h 4783510"/>
              <a:gd name="connsiteX41" fmla="*/ 12108011 w 12192000"/>
              <a:gd name="connsiteY41" fmla="*/ 949852 h 4783510"/>
              <a:gd name="connsiteX42" fmla="*/ 12137961 w 12192000"/>
              <a:gd name="connsiteY42" fmla="*/ 928659 h 4783510"/>
              <a:gd name="connsiteX43" fmla="*/ 12152392 w 12192000"/>
              <a:gd name="connsiteY43" fmla="*/ 940852 h 4783510"/>
              <a:gd name="connsiteX44" fmla="*/ 12187275 w 12192000"/>
              <a:gd name="connsiteY44" fmla="*/ 939175 h 4783510"/>
              <a:gd name="connsiteX45" fmla="*/ 12192000 w 12192000"/>
              <a:gd name="connsiteY45" fmla="*/ 932202 h 4783510"/>
              <a:gd name="connsiteX46" fmla="*/ 12192000 w 12192000"/>
              <a:gd name="connsiteY46" fmla="*/ 1423622 h 4783510"/>
              <a:gd name="connsiteX47" fmla="*/ 12192000 w 12192000"/>
              <a:gd name="connsiteY47" fmla="*/ 2783600 h 4783510"/>
              <a:gd name="connsiteX48" fmla="*/ 12192000 w 12192000"/>
              <a:gd name="connsiteY48" fmla="*/ 4783510 h 4783510"/>
              <a:gd name="connsiteX49" fmla="*/ 2 w 12192000"/>
              <a:gd name="connsiteY49" fmla="*/ 4783510 h 4783510"/>
              <a:gd name="connsiteX50" fmla="*/ 2 w 12192000"/>
              <a:gd name="connsiteY50" fmla="*/ 1855074 h 4783510"/>
              <a:gd name="connsiteX51" fmla="*/ 0 w 12192000"/>
              <a:gd name="connsiteY51" fmla="*/ 1855074 h 4783510"/>
              <a:gd name="connsiteX52" fmla="*/ 0 w 12192000"/>
              <a:gd name="connsiteY52" fmla="*/ 3676 h 4783510"/>
              <a:gd name="connsiteX53" fmla="*/ 4725 w 12192000"/>
              <a:gd name="connsiteY53" fmla="*/ 10649 h 4783510"/>
              <a:gd name="connsiteX54" fmla="*/ 39608 w 12192000"/>
              <a:gd name="connsiteY54" fmla="*/ 12325 h 4783510"/>
              <a:gd name="connsiteX55" fmla="*/ 54039 w 12192000"/>
              <a:gd name="connsiteY55" fmla="*/ 133 h 4783510"/>
              <a:gd name="connsiteX0" fmla="*/ 54039 w 12192000"/>
              <a:gd name="connsiteY0" fmla="*/ 133 h 4783510"/>
              <a:gd name="connsiteX1" fmla="*/ 83989 w 12192000"/>
              <a:gd name="connsiteY1" fmla="*/ 21326 h 4783510"/>
              <a:gd name="connsiteX2" fmla="*/ 127696 w 12192000"/>
              <a:gd name="connsiteY2" fmla="*/ 48217 h 4783510"/>
              <a:gd name="connsiteX3" fmla="*/ 195328 w 12192000"/>
              <a:gd name="connsiteY3" fmla="*/ 60745 h 4783510"/>
              <a:gd name="connsiteX4" fmla="*/ 217130 w 12192000"/>
              <a:gd name="connsiteY4" fmla="*/ 52754 h 4783510"/>
              <a:gd name="connsiteX5" fmla="*/ 232932 w 12192000"/>
              <a:gd name="connsiteY5" fmla="*/ 50560 h 4783510"/>
              <a:gd name="connsiteX6" fmla="*/ 296960 w 12192000"/>
              <a:gd name="connsiteY6" fmla="*/ 85674 h 4783510"/>
              <a:gd name="connsiteX7" fmla="*/ 329442 w 12192000"/>
              <a:gd name="connsiteY7" fmla="*/ 61820 h 4783510"/>
              <a:gd name="connsiteX8" fmla="*/ 386012 w 12192000"/>
              <a:gd name="connsiteY8" fmla="*/ 80741 h 4783510"/>
              <a:gd name="connsiteX9" fmla="*/ 425496 w 12192000"/>
              <a:gd name="connsiteY9" fmla="*/ 47729 h 4783510"/>
              <a:gd name="connsiteX10" fmla="*/ 459561 w 12192000"/>
              <a:gd name="connsiteY10" fmla="*/ 55824 h 4783510"/>
              <a:gd name="connsiteX11" fmla="*/ 559233 w 12192000"/>
              <a:gd name="connsiteY11" fmla="*/ 72799 h 4783510"/>
              <a:gd name="connsiteX12" fmla="*/ 661345 w 12192000"/>
              <a:gd name="connsiteY12" fmla="*/ 147481 h 4783510"/>
              <a:gd name="connsiteX13" fmla="*/ 725095 w 12192000"/>
              <a:gd name="connsiteY13" fmla="*/ 161274 h 4783510"/>
              <a:gd name="connsiteX14" fmla="*/ 755536 w 12192000"/>
              <a:gd name="connsiteY14" fmla="*/ 180724 h 4783510"/>
              <a:gd name="connsiteX15" fmla="*/ 776480 w 12192000"/>
              <a:gd name="connsiteY15" fmla="*/ 182273 h 4783510"/>
              <a:gd name="connsiteX16" fmla="*/ 789058 w 12192000"/>
              <a:gd name="connsiteY16" fmla="*/ 184824 h 4783510"/>
              <a:gd name="connsiteX17" fmla="*/ 811171 w 12192000"/>
              <a:gd name="connsiteY17" fmla="*/ 216295 h 4783510"/>
              <a:gd name="connsiteX18" fmla="*/ 878029 w 12192000"/>
              <a:gd name="connsiteY18" fmla="*/ 215023 h 4783510"/>
              <a:gd name="connsiteX19" fmla="*/ 884769 w 12192000"/>
              <a:gd name="connsiteY19" fmla="*/ 220986 h 4783510"/>
              <a:gd name="connsiteX20" fmla="*/ 1600387 w 12192000"/>
              <a:gd name="connsiteY20" fmla="*/ 354356 h 4783510"/>
              <a:gd name="connsiteX21" fmla="*/ 9012952 w 12192000"/>
              <a:gd name="connsiteY21" fmla="*/ 1139547 h 4783510"/>
              <a:gd name="connsiteX22" fmla="*/ 11269135 w 12192000"/>
              <a:gd name="connsiteY22" fmla="*/ 1154978 h 4783510"/>
              <a:gd name="connsiteX23" fmla="*/ 11276593 w 12192000"/>
              <a:gd name="connsiteY23" fmla="*/ 1158504 h 4783510"/>
              <a:gd name="connsiteX24" fmla="*/ 11298713 w 12192000"/>
              <a:gd name="connsiteY24" fmla="*/ 1157049 h 4783510"/>
              <a:gd name="connsiteX25" fmla="*/ 11380829 w 12192000"/>
              <a:gd name="connsiteY25" fmla="*/ 1144822 h 4783510"/>
              <a:gd name="connsiteX26" fmla="*/ 11402942 w 12192000"/>
              <a:gd name="connsiteY26" fmla="*/ 1113350 h 4783510"/>
              <a:gd name="connsiteX27" fmla="*/ 11415520 w 12192000"/>
              <a:gd name="connsiteY27" fmla="*/ 1110800 h 4783510"/>
              <a:gd name="connsiteX28" fmla="*/ 11436464 w 12192000"/>
              <a:gd name="connsiteY28" fmla="*/ 1109251 h 4783510"/>
              <a:gd name="connsiteX29" fmla="*/ 11466905 w 12192000"/>
              <a:gd name="connsiteY29" fmla="*/ 1089800 h 4783510"/>
              <a:gd name="connsiteX30" fmla="*/ 11530655 w 12192000"/>
              <a:gd name="connsiteY30" fmla="*/ 1076007 h 4783510"/>
              <a:gd name="connsiteX31" fmla="*/ 11632767 w 12192000"/>
              <a:gd name="connsiteY31" fmla="*/ 1001326 h 4783510"/>
              <a:gd name="connsiteX32" fmla="*/ 11708599 w 12192000"/>
              <a:gd name="connsiteY32" fmla="*/ 997972 h 4783510"/>
              <a:gd name="connsiteX33" fmla="*/ 11766504 w 12192000"/>
              <a:gd name="connsiteY33" fmla="*/ 976255 h 4783510"/>
              <a:gd name="connsiteX34" fmla="*/ 11781629 w 12192000"/>
              <a:gd name="connsiteY34" fmla="*/ 985430 h 4783510"/>
              <a:gd name="connsiteX35" fmla="*/ 11826422 w 12192000"/>
              <a:gd name="connsiteY35" fmla="*/ 995644 h 4783510"/>
              <a:gd name="connsiteX36" fmla="*/ 11891635 w 12192000"/>
              <a:gd name="connsiteY36" fmla="*/ 997172 h 4783510"/>
              <a:gd name="connsiteX37" fmla="*/ 11959068 w 12192000"/>
              <a:gd name="connsiteY37" fmla="*/ 979087 h 4783510"/>
              <a:gd name="connsiteX38" fmla="*/ 11974871 w 12192000"/>
              <a:gd name="connsiteY38" fmla="*/ 981280 h 4783510"/>
              <a:gd name="connsiteX39" fmla="*/ 11996673 w 12192000"/>
              <a:gd name="connsiteY39" fmla="*/ 989271 h 4783510"/>
              <a:gd name="connsiteX40" fmla="*/ 12064304 w 12192000"/>
              <a:gd name="connsiteY40" fmla="*/ 976743 h 4783510"/>
              <a:gd name="connsiteX41" fmla="*/ 12108011 w 12192000"/>
              <a:gd name="connsiteY41" fmla="*/ 949852 h 4783510"/>
              <a:gd name="connsiteX42" fmla="*/ 12137961 w 12192000"/>
              <a:gd name="connsiteY42" fmla="*/ 928659 h 4783510"/>
              <a:gd name="connsiteX43" fmla="*/ 12152392 w 12192000"/>
              <a:gd name="connsiteY43" fmla="*/ 940852 h 4783510"/>
              <a:gd name="connsiteX44" fmla="*/ 12187275 w 12192000"/>
              <a:gd name="connsiteY44" fmla="*/ 939175 h 4783510"/>
              <a:gd name="connsiteX45" fmla="*/ 12192000 w 12192000"/>
              <a:gd name="connsiteY45" fmla="*/ 932202 h 4783510"/>
              <a:gd name="connsiteX46" fmla="*/ 12192000 w 12192000"/>
              <a:gd name="connsiteY46" fmla="*/ 1423622 h 4783510"/>
              <a:gd name="connsiteX47" fmla="*/ 12192000 w 12192000"/>
              <a:gd name="connsiteY47" fmla="*/ 2783600 h 4783510"/>
              <a:gd name="connsiteX48" fmla="*/ 12192000 w 12192000"/>
              <a:gd name="connsiteY48" fmla="*/ 4783510 h 4783510"/>
              <a:gd name="connsiteX49" fmla="*/ 2 w 12192000"/>
              <a:gd name="connsiteY49" fmla="*/ 4783510 h 4783510"/>
              <a:gd name="connsiteX50" fmla="*/ 2 w 12192000"/>
              <a:gd name="connsiteY50" fmla="*/ 1855074 h 4783510"/>
              <a:gd name="connsiteX51" fmla="*/ 0 w 12192000"/>
              <a:gd name="connsiteY51" fmla="*/ 1855074 h 4783510"/>
              <a:gd name="connsiteX52" fmla="*/ 0 w 12192000"/>
              <a:gd name="connsiteY52" fmla="*/ 3676 h 4783510"/>
              <a:gd name="connsiteX53" fmla="*/ 4725 w 12192000"/>
              <a:gd name="connsiteY53" fmla="*/ 10649 h 4783510"/>
              <a:gd name="connsiteX54" fmla="*/ 39608 w 12192000"/>
              <a:gd name="connsiteY54" fmla="*/ 12325 h 4783510"/>
              <a:gd name="connsiteX55" fmla="*/ 54039 w 12192000"/>
              <a:gd name="connsiteY55" fmla="*/ 133 h 4783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2192000" h="4783510">
                <a:moveTo>
                  <a:pt x="54039" y="133"/>
                </a:moveTo>
                <a:cubicBezTo>
                  <a:pt x="63704" y="2639"/>
                  <a:pt x="62723" y="39358"/>
                  <a:pt x="83989" y="21326"/>
                </a:cubicBezTo>
                <a:cubicBezTo>
                  <a:pt x="105981" y="-11024"/>
                  <a:pt x="111081" y="45279"/>
                  <a:pt x="127696" y="48217"/>
                </a:cubicBezTo>
                <a:cubicBezTo>
                  <a:pt x="144311" y="51155"/>
                  <a:pt x="175067" y="46490"/>
                  <a:pt x="195328" y="60745"/>
                </a:cubicBezTo>
                <a:cubicBezTo>
                  <a:pt x="202114" y="49815"/>
                  <a:pt x="211298" y="72404"/>
                  <a:pt x="217130" y="52754"/>
                </a:cubicBezTo>
                <a:cubicBezTo>
                  <a:pt x="224172" y="55476"/>
                  <a:pt x="227826" y="61398"/>
                  <a:pt x="232932" y="50560"/>
                </a:cubicBezTo>
                <a:cubicBezTo>
                  <a:pt x="248268" y="92855"/>
                  <a:pt x="280981" y="52963"/>
                  <a:pt x="296960" y="85674"/>
                </a:cubicBezTo>
                <a:cubicBezTo>
                  <a:pt x="299830" y="67582"/>
                  <a:pt x="319291" y="68613"/>
                  <a:pt x="329442" y="61820"/>
                </a:cubicBezTo>
                <a:cubicBezTo>
                  <a:pt x="298380" y="131083"/>
                  <a:pt x="368905" y="57302"/>
                  <a:pt x="386012" y="80741"/>
                </a:cubicBezTo>
                <a:cubicBezTo>
                  <a:pt x="377510" y="29578"/>
                  <a:pt x="414386" y="72354"/>
                  <a:pt x="425496" y="47729"/>
                </a:cubicBezTo>
                <a:cubicBezTo>
                  <a:pt x="437040" y="71659"/>
                  <a:pt x="445854" y="45812"/>
                  <a:pt x="459561" y="55824"/>
                </a:cubicBezTo>
                <a:cubicBezTo>
                  <a:pt x="489863" y="61969"/>
                  <a:pt x="520202" y="89712"/>
                  <a:pt x="559233" y="72799"/>
                </a:cubicBezTo>
                <a:cubicBezTo>
                  <a:pt x="577813" y="147164"/>
                  <a:pt x="623281" y="104139"/>
                  <a:pt x="661345" y="147481"/>
                </a:cubicBezTo>
                <a:cubicBezTo>
                  <a:pt x="683250" y="156781"/>
                  <a:pt x="717059" y="121215"/>
                  <a:pt x="725095" y="161274"/>
                </a:cubicBezTo>
                <a:cubicBezTo>
                  <a:pt x="734778" y="137222"/>
                  <a:pt x="744590" y="176885"/>
                  <a:pt x="755536" y="180724"/>
                </a:cubicBezTo>
                <a:cubicBezTo>
                  <a:pt x="764056" y="165505"/>
                  <a:pt x="768536" y="179043"/>
                  <a:pt x="776480" y="182273"/>
                </a:cubicBezTo>
                <a:cubicBezTo>
                  <a:pt x="779946" y="172829"/>
                  <a:pt x="786646" y="173541"/>
                  <a:pt x="789058" y="184824"/>
                </a:cubicBezTo>
                <a:cubicBezTo>
                  <a:pt x="786138" y="210571"/>
                  <a:pt x="809228" y="198414"/>
                  <a:pt x="811171" y="216295"/>
                </a:cubicBezTo>
                <a:cubicBezTo>
                  <a:pt x="821323" y="219407"/>
                  <a:pt x="856662" y="208499"/>
                  <a:pt x="878029" y="215023"/>
                </a:cubicBezTo>
                <a:lnTo>
                  <a:pt x="884769" y="220986"/>
                </a:lnTo>
                <a:lnTo>
                  <a:pt x="1600387" y="354356"/>
                </a:lnTo>
                <a:lnTo>
                  <a:pt x="9012952" y="1139547"/>
                </a:lnTo>
                <a:lnTo>
                  <a:pt x="11269135" y="1154978"/>
                </a:lnTo>
                <a:lnTo>
                  <a:pt x="11276593" y="1158504"/>
                </a:lnTo>
                <a:cubicBezTo>
                  <a:pt x="11284278" y="1160597"/>
                  <a:pt x="11291853" y="1160653"/>
                  <a:pt x="11298713" y="1157049"/>
                </a:cubicBezTo>
                <a:cubicBezTo>
                  <a:pt x="11308980" y="1128196"/>
                  <a:pt x="11367293" y="1148970"/>
                  <a:pt x="11380829" y="1144822"/>
                </a:cubicBezTo>
                <a:cubicBezTo>
                  <a:pt x="11382772" y="1126940"/>
                  <a:pt x="11405862" y="1139097"/>
                  <a:pt x="11402942" y="1113350"/>
                </a:cubicBezTo>
                <a:cubicBezTo>
                  <a:pt x="11405355" y="1102067"/>
                  <a:pt x="11412054" y="1101355"/>
                  <a:pt x="11415520" y="1110800"/>
                </a:cubicBezTo>
                <a:cubicBezTo>
                  <a:pt x="11423464" y="1107569"/>
                  <a:pt x="11427945" y="1094031"/>
                  <a:pt x="11436464" y="1109251"/>
                </a:cubicBezTo>
                <a:cubicBezTo>
                  <a:pt x="11447410" y="1105411"/>
                  <a:pt x="11457222" y="1065748"/>
                  <a:pt x="11466905" y="1089800"/>
                </a:cubicBezTo>
                <a:cubicBezTo>
                  <a:pt x="11474941" y="1049741"/>
                  <a:pt x="11508751" y="1085307"/>
                  <a:pt x="11530655" y="1076007"/>
                </a:cubicBezTo>
                <a:cubicBezTo>
                  <a:pt x="11568719" y="1032666"/>
                  <a:pt x="11614187" y="1075691"/>
                  <a:pt x="11632767" y="1001326"/>
                </a:cubicBezTo>
                <a:cubicBezTo>
                  <a:pt x="11671799" y="1018238"/>
                  <a:pt x="11678297" y="1004118"/>
                  <a:pt x="11708599" y="997972"/>
                </a:cubicBezTo>
                <a:cubicBezTo>
                  <a:pt x="11722307" y="987960"/>
                  <a:pt x="11754960" y="1000186"/>
                  <a:pt x="11766504" y="976255"/>
                </a:cubicBezTo>
                <a:cubicBezTo>
                  <a:pt x="11775270" y="975867"/>
                  <a:pt x="11771643" y="982199"/>
                  <a:pt x="11781629" y="985430"/>
                </a:cubicBezTo>
                <a:cubicBezTo>
                  <a:pt x="11791615" y="988661"/>
                  <a:pt x="11808655" y="993119"/>
                  <a:pt x="11826422" y="995644"/>
                </a:cubicBezTo>
                <a:cubicBezTo>
                  <a:pt x="11847845" y="1001968"/>
                  <a:pt x="11866122" y="1002202"/>
                  <a:pt x="11891635" y="997172"/>
                </a:cubicBezTo>
                <a:cubicBezTo>
                  <a:pt x="11907614" y="964462"/>
                  <a:pt x="11943732" y="1021381"/>
                  <a:pt x="11959068" y="979087"/>
                </a:cubicBezTo>
                <a:cubicBezTo>
                  <a:pt x="11964175" y="989925"/>
                  <a:pt x="11967829" y="984002"/>
                  <a:pt x="11974871" y="981280"/>
                </a:cubicBezTo>
                <a:cubicBezTo>
                  <a:pt x="11980703" y="1000930"/>
                  <a:pt x="11989887" y="978341"/>
                  <a:pt x="11996673" y="989271"/>
                </a:cubicBezTo>
                <a:cubicBezTo>
                  <a:pt x="12016933" y="975016"/>
                  <a:pt x="12047689" y="979681"/>
                  <a:pt x="12064304" y="976743"/>
                </a:cubicBezTo>
                <a:cubicBezTo>
                  <a:pt x="12080919" y="973805"/>
                  <a:pt x="12075802" y="961775"/>
                  <a:pt x="12108011" y="949852"/>
                </a:cubicBezTo>
                <a:cubicBezTo>
                  <a:pt x="12129277" y="967884"/>
                  <a:pt x="12128297" y="931165"/>
                  <a:pt x="12137961" y="928659"/>
                </a:cubicBezTo>
                <a:cubicBezTo>
                  <a:pt x="12141183" y="927823"/>
                  <a:pt x="12145587" y="930789"/>
                  <a:pt x="12152392" y="940852"/>
                </a:cubicBezTo>
                <a:cubicBezTo>
                  <a:pt x="12158285" y="946241"/>
                  <a:pt x="12172554" y="936871"/>
                  <a:pt x="12187275" y="939175"/>
                </a:cubicBezTo>
                <a:lnTo>
                  <a:pt x="12192000" y="932202"/>
                </a:lnTo>
                <a:lnTo>
                  <a:pt x="12192000" y="1423622"/>
                </a:lnTo>
                <a:lnTo>
                  <a:pt x="12192000" y="2783600"/>
                </a:lnTo>
                <a:lnTo>
                  <a:pt x="12192000" y="4783510"/>
                </a:lnTo>
                <a:lnTo>
                  <a:pt x="2" y="4783510"/>
                </a:lnTo>
                <a:lnTo>
                  <a:pt x="2" y="1855074"/>
                </a:lnTo>
                <a:lnTo>
                  <a:pt x="0" y="1855074"/>
                </a:lnTo>
                <a:lnTo>
                  <a:pt x="0" y="3676"/>
                </a:lnTo>
                <a:lnTo>
                  <a:pt x="4725" y="10649"/>
                </a:lnTo>
                <a:cubicBezTo>
                  <a:pt x="19446" y="8345"/>
                  <a:pt x="33716" y="17715"/>
                  <a:pt x="39608" y="12325"/>
                </a:cubicBezTo>
                <a:cubicBezTo>
                  <a:pt x="46413" y="2263"/>
                  <a:pt x="50817" y="-703"/>
                  <a:pt x="54039" y="133"/>
                </a:cubicBez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554C44F0-F390-48A8-974F-CAC9A33FFE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5418" y="493509"/>
            <a:ext cx="11165080" cy="5832861"/>
          </a:xfrm>
          <a:custGeom>
            <a:avLst/>
            <a:gdLst>
              <a:gd name="connsiteX0" fmla="*/ 0 w 2400300"/>
              <a:gd name="connsiteY0" fmla="*/ 0 h 2400300"/>
              <a:gd name="connsiteX1" fmla="*/ 2400300 w 2400300"/>
              <a:gd name="connsiteY1" fmla="*/ 0 h 2400300"/>
              <a:gd name="connsiteX2" fmla="*/ 2400300 w 2400300"/>
              <a:gd name="connsiteY2" fmla="*/ 2400300 h 2400300"/>
              <a:gd name="connsiteX3" fmla="*/ 0 w 2400300"/>
              <a:gd name="connsiteY3" fmla="*/ 2400300 h 2400300"/>
            </a:gdLst>
            <a:ahLst/>
            <a:cxnLst>
              <a:cxn ang="0">
                <a:pos x="connsiteX0" y="connsiteY0"/>
              </a:cxn>
              <a:cxn ang="0">
                <a:pos x="connsiteX1" y="connsiteY1"/>
              </a:cxn>
              <a:cxn ang="0">
                <a:pos x="connsiteX2" y="connsiteY2"/>
              </a:cxn>
              <a:cxn ang="0">
                <a:pos x="connsiteX3" y="connsiteY3"/>
              </a:cxn>
            </a:cxnLst>
            <a:rect l="l" t="t" r="r" b="b"/>
            <a:pathLst>
              <a:path w="2400300" h="2400300">
                <a:moveTo>
                  <a:pt x="0" y="0"/>
                </a:moveTo>
                <a:lnTo>
                  <a:pt x="2400300" y="0"/>
                </a:lnTo>
                <a:lnTo>
                  <a:pt x="2400300" y="2400300"/>
                </a:lnTo>
                <a:lnTo>
                  <a:pt x="0" y="2400300"/>
                </a:lnTo>
                <a:close/>
              </a:path>
            </a:pathLst>
          </a:custGeom>
          <a:solidFill>
            <a:srgbClr val="F5F6F5"/>
          </a:solidFill>
          <a:ln>
            <a:noFill/>
          </a:ln>
          <a:effectLst>
            <a:outerShdw blurRad="38100" dist="25400" dir="48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4" name="Content Placeholder 3">
            <a:extLst>
              <a:ext uri="{FF2B5EF4-FFF2-40B4-BE49-F238E27FC236}">
                <a16:creationId xmlns:a16="http://schemas.microsoft.com/office/drawing/2014/main" id="{1902A59B-523B-7C0A-D2D9-A31E52267644}"/>
              </a:ext>
            </a:extLst>
          </p:cNvPr>
          <p:cNvPicPr>
            <a:picLocks noGrp="1" noChangeAspect="1"/>
          </p:cNvPicPr>
          <p:nvPr>
            <p:ph idx="1"/>
          </p:nvPr>
        </p:nvPicPr>
        <p:blipFill>
          <a:blip r:embed="rId2"/>
          <a:srcRect r="1928" b="1"/>
          <a:stretch>
            <a:fillRect/>
          </a:stretch>
        </p:blipFill>
        <p:spPr>
          <a:xfrm>
            <a:off x="680483" y="655576"/>
            <a:ext cx="10849145" cy="5503500"/>
          </a:xfrm>
          <a:prstGeom prst="rect">
            <a:avLst/>
          </a:prstGeom>
        </p:spPr>
      </p:pic>
    </p:spTree>
    <p:extLst>
      <p:ext uri="{BB962C8B-B14F-4D97-AF65-F5344CB8AC3E}">
        <p14:creationId xmlns:p14="http://schemas.microsoft.com/office/powerpoint/2010/main" val="31508507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7" name="Slide Background">
            <a:extLst>
              <a:ext uri="{FF2B5EF4-FFF2-40B4-BE49-F238E27FC236}">
                <a16:creationId xmlns:a16="http://schemas.microsoft.com/office/drawing/2014/main" id="{AA857166-A416-4C5E-8AA9-5D5D1E13D1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2059" name="Rectangle 2058">
            <a:extLst>
              <a:ext uri="{FF2B5EF4-FFF2-40B4-BE49-F238E27FC236}">
                <a16:creationId xmlns:a16="http://schemas.microsoft.com/office/drawing/2014/main" id="{13A48C6C-3CC4-4EE5-A773-EC1EB7F59C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0" y="0"/>
            <a:ext cx="4617491" cy="6858000"/>
          </a:xfrm>
          <a:prstGeom prst="rect">
            <a:avLst/>
          </a:prstGeom>
          <a:ln>
            <a:noFill/>
          </a:ln>
          <a:effectLst>
            <a:outerShdw blurRad="203200" dist="88900" dir="21540000" sx="94000" sy="94000" algn="t"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061" name="Rectangle 2060">
            <a:extLst>
              <a:ext uri="{FF2B5EF4-FFF2-40B4-BE49-F238E27FC236}">
                <a16:creationId xmlns:a16="http://schemas.microsoft.com/office/drawing/2014/main" id="{F489C2E0-4895-4B72-85EA-7EE9FAFFDC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0" y="-1"/>
            <a:ext cx="4617491" cy="5136739"/>
          </a:xfrm>
          <a:prstGeom prst="rect">
            <a:avLst/>
          </a:prstGeom>
          <a:ln>
            <a:noFill/>
          </a:ln>
          <a:effectLst>
            <a:outerShdw blurRad="177800" dist="101600" dir="5400000" sx="97000" sy="97000" algn="t"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3A63767-3E2A-A2B6-EFF0-A9C1A72D43DF}"/>
              </a:ext>
            </a:extLst>
          </p:cNvPr>
          <p:cNvSpPr>
            <a:spLocks noGrp="1"/>
          </p:cNvSpPr>
          <p:nvPr>
            <p:ph type="title"/>
          </p:nvPr>
        </p:nvSpPr>
        <p:spPr>
          <a:xfrm>
            <a:off x="652887" y="617921"/>
            <a:ext cx="3482041" cy="3988585"/>
          </a:xfrm>
        </p:spPr>
        <p:txBody>
          <a:bodyPr vert="horz" lIns="91440" tIns="45720" rIns="91440" bIns="45720" rtlCol="0" anchor="ctr">
            <a:normAutofit/>
          </a:bodyPr>
          <a:lstStyle/>
          <a:p>
            <a:r>
              <a:rPr lang="en-US" kern="1200">
                <a:solidFill>
                  <a:schemeClr val="tx1"/>
                </a:solidFill>
                <a:latin typeface="+mj-lt"/>
                <a:ea typeface="+mj-ea"/>
                <a:cs typeface="+mj-cs"/>
              </a:rPr>
              <a:t>Data Ingestion pipeline</a:t>
            </a:r>
          </a:p>
        </p:txBody>
      </p:sp>
      <p:pic>
        <p:nvPicPr>
          <p:cNvPr id="2052" name="Picture 4" descr="A diagram of a knowledge base&#10;&#10;AI-generated content may be incorrect.">
            <a:extLst>
              <a:ext uri="{FF2B5EF4-FFF2-40B4-BE49-F238E27FC236}">
                <a16:creationId xmlns:a16="http://schemas.microsoft.com/office/drawing/2014/main" id="{8BD51D38-1CC4-AEB3-571B-5E4D3D1B478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4485503" y="172280"/>
            <a:ext cx="7935570" cy="66857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86487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A diagram of a company&#10;&#10;AI-generated content may be incorrect.">
            <a:extLst>
              <a:ext uri="{FF2B5EF4-FFF2-40B4-BE49-F238E27FC236}">
                <a16:creationId xmlns:a16="http://schemas.microsoft.com/office/drawing/2014/main" id="{9273A91F-768B-7448-8ABE-BCA03CC0F1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1246" y="1130643"/>
            <a:ext cx="8249508" cy="552758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4A9281D0-134F-B9FF-73BA-8F59260BD8D3}"/>
              </a:ext>
            </a:extLst>
          </p:cNvPr>
          <p:cNvSpPr txBox="1"/>
          <p:nvPr/>
        </p:nvSpPr>
        <p:spPr>
          <a:xfrm>
            <a:off x="741405" y="345989"/>
            <a:ext cx="5102551" cy="369332"/>
          </a:xfrm>
          <a:prstGeom prst="rect">
            <a:avLst/>
          </a:prstGeom>
          <a:noFill/>
        </p:spPr>
        <p:txBody>
          <a:bodyPr wrap="none" rtlCol="0">
            <a:spAutoFit/>
          </a:bodyPr>
          <a:lstStyle/>
          <a:p>
            <a:r>
              <a:rPr lang="en-US" b="1" dirty="0"/>
              <a:t>Components of a production ready RAG system</a:t>
            </a:r>
          </a:p>
        </p:txBody>
      </p:sp>
    </p:spTree>
    <p:extLst>
      <p:ext uri="{BB962C8B-B14F-4D97-AF65-F5344CB8AC3E}">
        <p14:creationId xmlns:p14="http://schemas.microsoft.com/office/powerpoint/2010/main" val="11652843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03" name="Rectangle 4102">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ED8C964-E59B-3A86-937E-D947CE065609}"/>
              </a:ext>
            </a:extLst>
          </p:cNvPr>
          <p:cNvSpPr>
            <a:spLocks noGrp="1"/>
          </p:cNvSpPr>
          <p:nvPr>
            <p:ph type="title"/>
          </p:nvPr>
        </p:nvSpPr>
        <p:spPr>
          <a:xfrm>
            <a:off x="630936" y="502920"/>
            <a:ext cx="3419856" cy="1463040"/>
          </a:xfrm>
        </p:spPr>
        <p:txBody>
          <a:bodyPr vert="horz" lIns="91440" tIns="45720" rIns="91440" bIns="45720" rtlCol="0" anchor="ctr">
            <a:normAutofit/>
          </a:bodyPr>
          <a:lstStyle/>
          <a:p>
            <a:r>
              <a:rPr lang="en-US" sz="2800" kern="1200" dirty="0">
                <a:solidFill>
                  <a:schemeClr val="tx1"/>
                </a:solidFill>
                <a:latin typeface="+mj-lt"/>
                <a:ea typeface="+mj-ea"/>
                <a:cs typeface="+mj-cs"/>
              </a:rPr>
              <a:t>Data Loading</a:t>
            </a:r>
          </a:p>
        </p:txBody>
      </p:sp>
      <p:sp>
        <p:nvSpPr>
          <p:cNvPr id="4105"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AEDA0FDF-4B28-0C9A-2DB2-B8B56B050742}"/>
              </a:ext>
            </a:extLst>
          </p:cNvPr>
          <p:cNvSpPr txBox="1"/>
          <p:nvPr/>
        </p:nvSpPr>
        <p:spPr>
          <a:xfrm>
            <a:off x="4654295" y="502920"/>
            <a:ext cx="6894576" cy="1463040"/>
          </a:xfrm>
          <a:prstGeom prst="rect">
            <a:avLst/>
          </a:prstGeom>
        </p:spPr>
        <p:txBody>
          <a:bodyPr vert="horz" lIns="91440" tIns="45720" rIns="91440" bIns="45720" rtlCol="0" anchor="ctr">
            <a:normAutofit/>
          </a:bodyPr>
          <a:lstStyle/>
          <a:p>
            <a:pPr marL="342900" indent="-228600">
              <a:lnSpc>
                <a:spcPct val="90000"/>
              </a:lnSpc>
              <a:spcAft>
                <a:spcPts val="600"/>
              </a:spcAft>
              <a:buFont typeface="Arial" panose="020B0604020202020204" pitchFamily="34" charset="0"/>
              <a:buChar char="•"/>
            </a:pPr>
            <a:r>
              <a:rPr lang="en-US" sz="1900"/>
              <a:t>Connect to the source of data.</a:t>
            </a:r>
          </a:p>
          <a:p>
            <a:pPr marL="342900" indent="-228600">
              <a:lnSpc>
                <a:spcPct val="90000"/>
              </a:lnSpc>
              <a:spcAft>
                <a:spcPts val="600"/>
              </a:spcAft>
              <a:buFont typeface="Arial" panose="020B0604020202020204" pitchFamily="34" charset="0"/>
              <a:buChar char="•"/>
            </a:pPr>
            <a:r>
              <a:rPr lang="en-US" sz="1900"/>
              <a:t>Extract text from the file.</a:t>
            </a:r>
          </a:p>
          <a:p>
            <a:pPr marL="342900" indent="-228600">
              <a:lnSpc>
                <a:spcPct val="90000"/>
              </a:lnSpc>
              <a:spcAft>
                <a:spcPts val="600"/>
              </a:spcAft>
              <a:buFont typeface="Arial" panose="020B0604020202020204" pitchFamily="34" charset="0"/>
              <a:buChar char="•"/>
            </a:pPr>
            <a:r>
              <a:rPr lang="en-US" sz="1900"/>
              <a:t>Review and update metadata information.</a:t>
            </a:r>
          </a:p>
          <a:p>
            <a:pPr marL="342900" indent="-228600">
              <a:lnSpc>
                <a:spcPct val="90000"/>
              </a:lnSpc>
              <a:spcAft>
                <a:spcPts val="600"/>
              </a:spcAft>
              <a:buFont typeface="Arial" panose="020B0604020202020204" pitchFamily="34" charset="0"/>
              <a:buChar char="•"/>
            </a:pPr>
            <a:r>
              <a:rPr lang="en-US" sz="1900"/>
              <a:t>Clean or transform the data.</a:t>
            </a:r>
          </a:p>
          <a:p>
            <a:pPr indent="-228600">
              <a:lnSpc>
                <a:spcPct val="90000"/>
              </a:lnSpc>
              <a:spcAft>
                <a:spcPts val="600"/>
              </a:spcAft>
              <a:buFont typeface="Arial" panose="020B0604020202020204" pitchFamily="34" charset="0"/>
              <a:buChar char="•"/>
            </a:pPr>
            <a:endParaRPr lang="en-US" sz="1900"/>
          </a:p>
        </p:txBody>
      </p:sp>
      <p:pic>
        <p:nvPicPr>
          <p:cNvPr id="4098" name="Picture 2" descr="A diagram of a data conversion process&#10;&#10;AI-generated content may be incorrect.">
            <a:extLst>
              <a:ext uri="{FF2B5EF4-FFF2-40B4-BE49-F238E27FC236}">
                <a16:creationId xmlns:a16="http://schemas.microsoft.com/office/drawing/2014/main" id="{3FDBC580-3C94-25CD-02F7-33035E2A6E9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630936" y="2373620"/>
            <a:ext cx="10917936" cy="37939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57603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27" name="Rectangle 5126">
            <a:extLst>
              <a:ext uri="{FF2B5EF4-FFF2-40B4-BE49-F238E27FC236}">
                <a16:creationId xmlns:a16="http://schemas.microsoft.com/office/drawing/2014/main" id="{0288C6B4-AFC3-407F-A595-EFFD38D4C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129" name="Freeform: Shape 5128">
            <a:extLst>
              <a:ext uri="{FF2B5EF4-FFF2-40B4-BE49-F238E27FC236}">
                <a16:creationId xmlns:a16="http://schemas.microsoft.com/office/drawing/2014/main" id="{CF236821-17FE-429B-8D2C-08E13A64EA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5131" name="Freeform: Shape 5130">
            <a:extLst>
              <a:ext uri="{FF2B5EF4-FFF2-40B4-BE49-F238E27FC236}">
                <a16:creationId xmlns:a16="http://schemas.microsoft.com/office/drawing/2014/main" id="{C0BDBCD2-E081-43AB-9119-C55465E59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99EF094-F38C-7664-E094-02AECA46187B}"/>
              </a:ext>
            </a:extLst>
          </p:cNvPr>
          <p:cNvSpPr>
            <a:spLocks noGrp="1"/>
          </p:cNvSpPr>
          <p:nvPr>
            <p:ph type="title"/>
          </p:nvPr>
        </p:nvSpPr>
        <p:spPr>
          <a:xfrm>
            <a:off x="371094" y="1161288"/>
            <a:ext cx="4328702" cy="1239012"/>
          </a:xfrm>
        </p:spPr>
        <p:txBody>
          <a:bodyPr anchor="ctr">
            <a:normAutofit/>
          </a:bodyPr>
          <a:lstStyle/>
          <a:p>
            <a:r>
              <a:rPr lang="en-US" sz="2800" dirty="0"/>
              <a:t>Data Splitting (Chunking)</a:t>
            </a:r>
          </a:p>
        </p:txBody>
      </p:sp>
      <p:sp>
        <p:nvSpPr>
          <p:cNvPr id="5133" name="Rectangle 5132">
            <a:extLst>
              <a:ext uri="{FF2B5EF4-FFF2-40B4-BE49-F238E27FC236}">
                <a16:creationId xmlns:a16="http://schemas.microsoft.com/office/drawing/2014/main" id="{98E79BE4-34FE-485A-98A5-92CE8F7C4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26546"/>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135" name="Rectangle 5134">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5893" y="2443480"/>
            <a:ext cx="33832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DBE67CE1-A0E4-9B3E-2BF8-8A745A6AFE97}"/>
              </a:ext>
            </a:extLst>
          </p:cNvPr>
          <p:cNvSpPr>
            <a:spLocks noGrp="1"/>
          </p:cNvSpPr>
          <p:nvPr>
            <p:ph idx="1"/>
          </p:nvPr>
        </p:nvSpPr>
        <p:spPr>
          <a:xfrm>
            <a:off x="371094" y="2541524"/>
            <a:ext cx="4285966" cy="3383788"/>
          </a:xfrm>
        </p:spPr>
        <p:txBody>
          <a:bodyPr anchor="t">
            <a:normAutofit fontScale="92500" lnSpcReduction="20000"/>
          </a:bodyPr>
          <a:lstStyle/>
          <a:p>
            <a:r>
              <a:rPr lang="en-US" sz="1700" dirty="0"/>
              <a:t>Breaking down long pieces of text to manageable segments is called </a:t>
            </a:r>
            <a:r>
              <a:rPr lang="en-US" sz="1700" i="1" dirty="0"/>
              <a:t>data splitting</a:t>
            </a:r>
            <a:r>
              <a:rPr lang="en-US" sz="1700" dirty="0"/>
              <a:t> or </a:t>
            </a:r>
            <a:r>
              <a:rPr lang="en-US" sz="1700" i="1" dirty="0"/>
              <a:t>chunking</a:t>
            </a:r>
            <a:r>
              <a:rPr lang="en-US" sz="1700" dirty="0"/>
              <a:t>. </a:t>
            </a:r>
          </a:p>
          <a:p>
            <a:endParaRPr lang="en-US" sz="1700" dirty="0"/>
          </a:p>
          <a:p>
            <a:pPr marL="0" indent="0">
              <a:buNone/>
            </a:pPr>
            <a:r>
              <a:rPr lang="en-US" sz="1700" b="1" dirty="0"/>
              <a:t>Why Chunking :</a:t>
            </a:r>
          </a:p>
          <a:p>
            <a:r>
              <a:rPr lang="en-US" sz="1700" dirty="0"/>
              <a:t>Context window of LLMs</a:t>
            </a:r>
          </a:p>
          <a:p>
            <a:r>
              <a:rPr lang="en-US" sz="1700" dirty="0"/>
              <a:t>Lost-in-the-middle problem</a:t>
            </a:r>
          </a:p>
          <a:p>
            <a:r>
              <a:rPr lang="en-US" sz="1700" dirty="0"/>
              <a:t>Ease of Search</a:t>
            </a:r>
          </a:p>
          <a:p>
            <a:endParaRPr lang="en-US" sz="1700" dirty="0"/>
          </a:p>
          <a:p>
            <a:pPr marL="0" indent="0">
              <a:buNone/>
            </a:pPr>
            <a:r>
              <a:rPr lang="en-US" sz="1700" b="1" dirty="0"/>
              <a:t>2 important aspects of chunking</a:t>
            </a:r>
          </a:p>
          <a:p>
            <a:r>
              <a:rPr lang="en-US" sz="1700" dirty="0"/>
              <a:t>The manner of text splitting</a:t>
            </a:r>
          </a:p>
          <a:p>
            <a:r>
              <a:rPr lang="en-US" sz="1700" dirty="0"/>
              <a:t>Measuring of the chunk size</a:t>
            </a:r>
          </a:p>
          <a:p>
            <a:pPr marL="0" indent="0">
              <a:buNone/>
            </a:pPr>
            <a:endParaRPr lang="en-US" sz="1700" b="1" dirty="0"/>
          </a:p>
        </p:txBody>
      </p:sp>
      <p:pic>
        <p:nvPicPr>
          <p:cNvPr id="5122" name="Picture 2" descr="Diagram of a diagram of a large chunking unit&#10;&#10;AI-generated content may be incorrect.">
            <a:extLst>
              <a:ext uri="{FF2B5EF4-FFF2-40B4-BE49-F238E27FC236}">
                <a16:creationId xmlns:a16="http://schemas.microsoft.com/office/drawing/2014/main" id="{BC7F55F1-C4B2-0EB6-5204-5325993F080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901184" y="2013353"/>
            <a:ext cx="6922008" cy="29318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822546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2604</TotalTime>
  <Words>1228</Words>
  <Application>Microsoft Macintosh PowerPoint</Application>
  <PresentationFormat>Widescreen</PresentationFormat>
  <Paragraphs>116</Paragraphs>
  <Slides>36</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36</vt:i4>
      </vt:variant>
    </vt:vector>
  </HeadingPairs>
  <TitlesOfParts>
    <vt:vector size="42" baseType="lpstr">
      <vt:lpstr>Meiryo</vt:lpstr>
      <vt:lpstr>Aptos</vt:lpstr>
      <vt:lpstr>Aptos Display</vt:lpstr>
      <vt:lpstr>Arial</vt:lpstr>
      <vt:lpstr>Calibri</vt:lpstr>
      <vt:lpstr>Office Theme</vt:lpstr>
      <vt:lpstr>PowerPoint Presentation</vt:lpstr>
      <vt:lpstr>LLMs Limitations</vt:lpstr>
      <vt:lpstr>PowerPoint Presentation</vt:lpstr>
      <vt:lpstr>PowerPoint Presentation</vt:lpstr>
      <vt:lpstr>PowerPoint Presentation</vt:lpstr>
      <vt:lpstr>Data Ingestion pipeline</vt:lpstr>
      <vt:lpstr>PowerPoint Presentation</vt:lpstr>
      <vt:lpstr>Data Loading</vt:lpstr>
      <vt:lpstr>Data Splitting (Chunking)</vt:lpstr>
      <vt:lpstr>Chunking Methods</vt:lpstr>
      <vt:lpstr>Data Conversion(Embeddings)</vt:lpstr>
      <vt:lpstr>Embedding Similarity </vt:lpstr>
      <vt:lpstr>Data Storage (Vector DBs)</vt:lpstr>
      <vt:lpstr>Vector Indexing </vt:lpstr>
      <vt:lpstr>Indexing Hyper parameters</vt:lpstr>
      <vt:lpstr>Choosing Vector DB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RAG evaluation</vt:lpstr>
      <vt:lpstr>Evaluation</vt:lpstr>
      <vt:lpstr>Advanced RAG</vt:lpstr>
      <vt:lpstr>MultiModal </vt:lpstr>
      <vt:lpstr>MultiModal RAG pipelines</vt:lpstr>
      <vt:lpstr>MultiModal RAG generation</vt:lpstr>
      <vt:lpstr>Knowledge Graph</vt:lpstr>
      <vt:lpstr>GraphRAG</vt:lpstr>
      <vt:lpstr>Agentic RAG</vt:lpstr>
      <vt:lpstr>PowerPoint Presentation</vt:lpstr>
      <vt:lpstr>Agents in RAG pipeline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Gururaj, Prabhu</dc:creator>
  <cp:lastModifiedBy>Gururaj, Prabhu</cp:lastModifiedBy>
  <cp:revision>1</cp:revision>
  <dcterms:created xsi:type="dcterms:W3CDTF">2025-09-27T03:13:08Z</dcterms:created>
  <dcterms:modified xsi:type="dcterms:W3CDTF">2025-09-29T11:37:48Z</dcterms:modified>
</cp:coreProperties>
</file>